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sldIdLst>
    <p:sldId id="256" r:id="rId2"/>
    <p:sldId id="263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80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6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D5F000-83AF-4FFD-A1F5-9713B9673935}" v="52" dt="2021-01-23T07:11:42.108"/>
    <p1510:client id="{FE009953-B60D-4FCA-8E62-4BF0FF625977}" v="56" dt="2021-01-23T08:43:33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ũ Nguyên" userId="dd4fb8fa8571ff4c" providerId="LiveId" clId="{823EE975-1662-4083-A7CF-BFDAFA5B025B}"/>
    <pc:docChg chg="undo custSel mod addSld modSld">
      <pc:chgData name="Vũ Nguyên" userId="dd4fb8fa8571ff4c" providerId="LiveId" clId="{823EE975-1662-4083-A7CF-BFDAFA5B025B}" dt="2021-01-23T02:27:49.672" v="152" actId="1076"/>
      <pc:docMkLst>
        <pc:docMk/>
      </pc:docMkLst>
      <pc:sldChg chg="addSp delSp modSp mod">
        <pc:chgData name="Vũ Nguyên" userId="dd4fb8fa8571ff4c" providerId="LiveId" clId="{823EE975-1662-4083-A7CF-BFDAFA5B025B}" dt="2021-01-19T03:14:39.085" v="7" actId="1076"/>
        <pc:sldMkLst>
          <pc:docMk/>
          <pc:sldMk cId="3682834307" sldId="262"/>
        </pc:sldMkLst>
        <pc:spChg chg="del">
          <ac:chgData name="Vũ Nguyên" userId="dd4fb8fa8571ff4c" providerId="LiveId" clId="{823EE975-1662-4083-A7CF-BFDAFA5B025B}" dt="2021-01-19T03:14:32.290" v="4" actId="478"/>
          <ac:spMkLst>
            <pc:docMk/>
            <pc:sldMk cId="3682834307" sldId="262"/>
            <ac:spMk id="2" creationId="{47E6C8F2-FB94-45F2-A4E9-BBAE1B8E408D}"/>
          </ac:spMkLst>
        </pc:spChg>
        <pc:spChg chg="del">
          <ac:chgData name="Vũ Nguyên" userId="dd4fb8fa8571ff4c" providerId="LiveId" clId="{823EE975-1662-4083-A7CF-BFDAFA5B025B}" dt="2021-01-19T03:14:28.380" v="3" actId="22"/>
          <ac:spMkLst>
            <pc:docMk/>
            <pc:sldMk cId="3682834307" sldId="262"/>
            <ac:spMk id="3" creationId="{6EED58D1-3503-43B6-8496-C544BDDF0D2A}"/>
          </ac:spMkLst>
        </pc:spChg>
        <pc:picChg chg="add mod ord">
          <ac:chgData name="Vũ Nguyên" userId="dd4fb8fa8571ff4c" providerId="LiveId" clId="{823EE975-1662-4083-A7CF-BFDAFA5B025B}" dt="2021-01-19T03:14:39.085" v="7" actId="1076"/>
          <ac:picMkLst>
            <pc:docMk/>
            <pc:sldMk cId="3682834307" sldId="262"/>
            <ac:picMk id="5" creationId="{13A47D53-7A2C-4AAC-B8F4-988F2C966C45}"/>
          </ac:picMkLst>
        </pc:picChg>
      </pc:sldChg>
      <pc:sldChg chg="addSp delSp modSp new mod">
        <pc:chgData name="Vũ Nguyên" userId="dd4fb8fa8571ff4c" providerId="LiveId" clId="{823EE975-1662-4083-A7CF-BFDAFA5B025B}" dt="2021-01-19T03:15:09.381" v="12" actId="1076"/>
        <pc:sldMkLst>
          <pc:docMk/>
          <pc:sldMk cId="4252193468" sldId="264"/>
        </pc:sldMkLst>
        <pc:spChg chg="del">
          <ac:chgData name="Vũ Nguyên" userId="dd4fb8fa8571ff4c" providerId="LiveId" clId="{823EE975-1662-4083-A7CF-BFDAFA5B025B}" dt="2021-01-19T03:14:59.475" v="9" actId="478"/>
          <ac:spMkLst>
            <pc:docMk/>
            <pc:sldMk cId="4252193468" sldId="264"/>
            <ac:spMk id="2" creationId="{A630A327-3C25-4AEE-9DE3-E71E09D8AA9A}"/>
          </ac:spMkLst>
        </pc:spChg>
        <pc:spChg chg="del">
          <ac:chgData name="Vũ Nguyên" userId="dd4fb8fa8571ff4c" providerId="LiveId" clId="{823EE975-1662-4083-A7CF-BFDAFA5B025B}" dt="2021-01-19T03:14:57.002" v="8" actId="22"/>
          <ac:spMkLst>
            <pc:docMk/>
            <pc:sldMk cId="4252193468" sldId="264"/>
            <ac:spMk id="3" creationId="{E474A7B9-18E3-4C89-830E-14B9B979CA41}"/>
          </ac:spMkLst>
        </pc:spChg>
        <pc:picChg chg="add mod ord">
          <ac:chgData name="Vũ Nguyên" userId="dd4fb8fa8571ff4c" providerId="LiveId" clId="{823EE975-1662-4083-A7CF-BFDAFA5B025B}" dt="2021-01-19T03:15:09.381" v="12" actId="1076"/>
          <ac:picMkLst>
            <pc:docMk/>
            <pc:sldMk cId="4252193468" sldId="264"/>
            <ac:picMk id="5" creationId="{9292A543-6E24-4DD8-863D-7B3C585CCE6E}"/>
          </ac:picMkLst>
        </pc:picChg>
      </pc:sldChg>
      <pc:sldChg chg="addSp delSp modSp new mod setBg">
        <pc:chgData name="Vũ Nguyên" userId="dd4fb8fa8571ff4c" providerId="LiveId" clId="{823EE975-1662-4083-A7CF-BFDAFA5B025B}" dt="2021-01-19T03:18:40.205" v="71" actId="14100"/>
        <pc:sldMkLst>
          <pc:docMk/>
          <pc:sldMk cId="2332496582" sldId="265"/>
        </pc:sldMkLst>
        <pc:spChg chg="del">
          <ac:chgData name="Vũ Nguyên" userId="dd4fb8fa8571ff4c" providerId="LiveId" clId="{823EE975-1662-4083-A7CF-BFDAFA5B025B}" dt="2021-01-19T03:15:49.932" v="14" actId="478"/>
          <ac:spMkLst>
            <pc:docMk/>
            <pc:sldMk cId="2332496582" sldId="265"/>
            <ac:spMk id="2" creationId="{2371016B-C787-4184-A330-51060238DE39}"/>
          </ac:spMkLst>
        </pc:spChg>
        <pc:spChg chg="del">
          <ac:chgData name="Vũ Nguyên" userId="dd4fb8fa8571ff4c" providerId="LiveId" clId="{823EE975-1662-4083-A7CF-BFDAFA5B025B}" dt="2021-01-19T03:15:32.527" v="13" actId="22"/>
          <ac:spMkLst>
            <pc:docMk/>
            <pc:sldMk cId="2332496582" sldId="265"/>
            <ac:spMk id="3" creationId="{E694F656-F90B-44D7-B876-A353A1AB26F2}"/>
          </ac:spMkLst>
        </pc:spChg>
        <pc:spChg chg="add del">
          <ac:chgData name="Vũ Nguyên" userId="dd4fb8fa8571ff4c" providerId="LiveId" clId="{823EE975-1662-4083-A7CF-BFDAFA5B025B}" dt="2021-01-19T03:17:33.814" v="54" actId="26606"/>
          <ac:spMkLst>
            <pc:docMk/>
            <pc:sldMk cId="2332496582" sldId="265"/>
            <ac:spMk id="20" creationId="{FAEA7324-F923-4B13-B76B-5ADE4E5F16B2}"/>
          </ac:spMkLst>
        </pc:spChg>
        <pc:spChg chg="add del">
          <ac:chgData name="Vũ Nguyên" userId="dd4fb8fa8571ff4c" providerId="LiveId" clId="{823EE975-1662-4083-A7CF-BFDAFA5B025B}" dt="2021-01-19T03:17:33.814" v="54" actId="26606"/>
          <ac:spMkLst>
            <pc:docMk/>
            <pc:sldMk cId="2332496582" sldId="265"/>
            <ac:spMk id="22" creationId="{7F6590A3-E5CA-40AC-8C43-C2CD773F3448}"/>
          </ac:spMkLst>
        </pc:spChg>
        <pc:spChg chg="add del">
          <ac:chgData name="Vũ Nguyên" userId="dd4fb8fa8571ff4c" providerId="LiveId" clId="{823EE975-1662-4083-A7CF-BFDAFA5B025B}" dt="2021-01-19T03:17:33.814" v="54" actId="26606"/>
          <ac:spMkLst>
            <pc:docMk/>
            <pc:sldMk cId="2332496582" sldId="265"/>
            <ac:spMk id="24" creationId="{3E2E4FF1-D476-4976-8DBF-5BC75A409DF6}"/>
          </ac:spMkLst>
        </pc:spChg>
        <pc:spChg chg="add del">
          <ac:chgData name="Vũ Nguyên" userId="dd4fb8fa8571ff4c" providerId="LiveId" clId="{823EE975-1662-4083-A7CF-BFDAFA5B025B}" dt="2021-01-19T03:17:37.293" v="56" actId="26606"/>
          <ac:spMkLst>
            <pc:docMk/>
            <pc:sldMk cId="2332496582" sldId="265"/>
            <ac:spMk id="27" creationId="{36647C42-73D7-478F-A969-DA2317695475}"/>
          </ac:spMkLst>
        </pc:spChg>
        <pc:spChg chg="add del">
          <ac:chgData name="Vũ Nguyên" userId="dd4fb8fa8571ff4c" providerId="LiveId" clId="{823EE975-1662-4083-A7CF-BFDAFA5B025B}" dt="2021-01-19T03:17:37.293" v="56" actId="26606"/>
          <ac:spMkLst>
            <pc:docMk/>
            <pc:sldMk cId="2332496582" sldId="265"/>
            <ac:spMk id="28" creationId="{A0C4D177-2C36-49F1-9A68-6EC52B5AD06B}"/>
          </ac:spMkLst>
        </pc:spChg>
        <pc:spChg chg="add del">
          <ac:chgData name="Vũ Nguyên" userId="dd4fb8fa8571ff4c" providerId="LiveId" clId="{823EE975-1662-4083-A7CF-BFDAFA5B025B}" dt="2021-01-19T03:17:37.293" v="56" actId="26606"/>
          <ac:spMkLst>
            <pc:docMk/>
            <pc:sldMk cId="2332496582" sldId="265"/>
            <ac:spMk id="29" creationId="{FF963F60-0F57-42CE-985C-7FE176FD9B43}"/>
          </ac:spMkLst>
        </pc:spChg>
        <pc:spChg chg="add">
          <ac:chgData name="Vũ Nguyên" userId="dd4fb8fa8571ff4c" providerId="LiveId" clId="{823EE975-1662-4083-A7CF-BFDAFA5B025B}" dt="2021-01-19T03:17:37.310" v="57" actId="26606"/>
          <ac:spMkLst>
            <pc:docMk/>
            <pc:sldMk cId="2332496582" sldId="265"/>
            <ac:spMk id="32" creationId="{FAEA7324-F923-4B13-B76B-5ADE4E5F16B2}"/>
          </ac:spMkLst>
        </pc:spChg>
        <pc:spChg chg="add">
          <ac:chgData name="Vũ Nguyên" userId="dd4fb8fa8571ff4c" providerId="LiveId" clId="{823EE975-1662-4083-A7CF-BFDAFA5B025B}" dt="2021-01-19T03:17:37.310" v="57" actId="26606"/>
          <ac:spMkLst>
            <pc:docMk/>
            <pc:sldMk cId="2332496582" sldId="265"/>
            <ac:spMk id="33" creationId="{7F6590A3-E5CA-40AC-8C43-C2CD773F3448}"/>
          </ac:spMkLst>
        </pc:spChg>
        <pc:spChg chg="add">
          <ac:chgData name="Vũ Nguyên" userId="dd4fb8fa8571ff4c" providerId="LiveId" clId="{823EE975-1662-4083-A7CF-BFDAFA5B025B}" dt="2021-01-19T03:17:37.310" v="57" actId="26606"/>
          <ac:spMkLst>
            <pc:docMk/>
            <pc:sldMk cId="2332496582" sldId="265"/>
            <ac:spMk id="34" creationId="{3E2E4FF1-D476-4976-8DBF-5BC75A409DF6}"/>
          </ac:spMkLst>
        </pc:spChg>
        <pc:grpChg chg="add del">
          <ac:chgData name="Vũ Nguyên" userId="dd4fb8fa8571ff4c" providerId="LiveId" clId="{823EE975-1662-4083-A7CF-BFDAFA5B025B}" dt="2021-01-19T03:17:33.814" v="54" actId="26606"/>
          <ac:grpSpMkLst>
            <pc:docMk/>
            <pc:sldMk cId="2332496582" sldId="265"/>
            <ac:grpSpMk id="12" creationId="{3C97D866-0F77-45DF-8EB7-C3D116B328CD}"/>
          </ac:grpSpMkLst>
        </pc:grpChg>
        <pc:grpChg chg="add del">
          <ac:chgData name="Vũ Nguyên" userId="dd4fb8fa8571ff4c" providerId="LiveId" clId="{823EE975-1662-4083-A7CF-BFDAFA5B025B}" dt="2021-01-19T03:17:37.293" v="56" actId="26606"/>
          <ac:grpSpMkLst>
            <pc:docMk/>
            <pc:sldMk cId="2332496582" sldId="265"/>
            <ac:grpSpMk id="26" creationId="{3C97D866-0F77-45DF-8EB7-C3D116B328CD}"/>
          </ac:grpSpMkLst>
        </pc:grpChg>
        <pc:grpChg chg="add">
          <ac:chgData name="Vũ Nguyên" userId="dd4fb8fa8571ff4c" providerId="LiveId" clId="{823EE975-1662-4083-A7CF-BFDAFA5B025B}" dt="2021-01-19T03:17:37.310" v="57" actId="26606"/>
          <ac:grpSpMkLst>
            <pc:docMk/>
            <pc:sldMk cId="2332496582" sldId="265"/>
            <ac:grpSpMk id="31" creationId="{3C97D866-0F77-45DF-8EB7-C3D116B328CD}"/>
          </ac:grpSpMkLst>
        </pc:grpChg>
        <pc:picChg chg="add mod ord">
          <ac:chgData name="Vũ Nguyên" userId="dd4fb8fa8571ff4c" providerId="LiveId" clId="{823EE975-1662-4083-A7CF-BFDAFA5B025B}" dt="2021-01-19T03:18:22.005" v="67" actId="14100"/>
          <ac:picMkLst>
            <pc:docMk/>
            <pc:sldMk cId="2332496582" sldId="265"/>
            <ac:picMk id="5" creationId="{DDD3CE7B-8277-45D9-9FA1-816330952165}"/>
          </ac:picMkLst>
        </pc:picChg>
        <pc:picChg chg="add mod">
          <ac:chgData name="Vũ Nguyên" userId="dd4fb8fa8571ff4c" providerId="LiveId" clId="{823EE975-1662-4083-A7CF-BFDAFA5B025B}" dt="2021-01-19T03:18:40.205" v="71" actId="14100"/>
          <ac:picMkLst>
            <pc:docMk/>
            <pc:sldMk cId="2332496582" sldId="265"/>
            <ac:picMk id="7" creationId="{6B6446DC-3390-47C7-BEF0-78305F1929A3}"/>
          </ac:picMkLst>
        </pc:picChg>
      </pc:sldChg>
      <pc:sldChg chg="addSp delSp modSp new mod setBg setClrOvrMap">
        <pc:chgData name="Vũ Nguyên" userId="dd4fb8fa8571ff4c" providerId="LiveId" clId="{823EE975-1662-4083-A7CF-BFDAFA5B025B}" dt="2021-01-19T03:17:01.409" v="52" actId="26606"/>
        <pc:sldMkLst>
          <pc:docMk/>
          <pc:sldMk cId="1030723755" sldId="266"/>
        </pc:sldMkLst>
        <pc:spChg chg="mod">
          <ac:chgData name="Vũ Nguyên" userId="dd4fb8fa8571ff4c" providerId="LiveId" clId="{823EE975-1662-4083-A7CF-BFDAFA5B025B}" dt="2021-01-19T03:17:01.409" v="52" actId="26606"/>
          <ac:spMkLst>
            <pc:docMk/>
            <pc:sldMk cId="1030723755" sldId="266"/>
            <ac:spMk id="2" creationId="{DACF0BF2-9C10-4132-AC70-540199F93B8B}"/>
          </ac:spMkLst>
        </pc:spChg>
        <pc:spChg chg="del">
          <ac:chgData name="Vũ Nguyên" userId="dd4fb8fa8571ff4c" providerId="LiveId" clId="{823EE975-1662-4083-A7CF-BFDAFA5B025B}" dt="2021-01-19T03:16:36.540" v="47" actId="478"/>
          <ac:spMkLst>
            <pc:docMk/>
            <pc:sldMk cId="1030723755" sldId="266"/>
            <ac:spMk id="3" creationId="{42EDCEE3-7412-43FC-815B-B4190F48B8B4}"/>
          </ac:spMkLst>
        </pc:spChg>
        <pc:spChg chg="add del">
          <ac:chgData name="Vũ Nguyên" userId="dd4fb8fa8571ff4c" providerId="LiveId" clId="{823EE975-1662-4083-A7CF-BFDAFA5B025B}" dt="2021-01-19T03:17:01.409" v="52" actId="26606"/>
          <ac:spMkLst>
            <pc:docMk/>
            <pc:sldMk cId="1030723755" sldId="266"/>
            <ac:spMk id="15" creationId="{CE3D4922-3D1C-4679-9A86-15BFC1A252F0}"/>
          </ac:spMkLst>
        </pc:spChg>
        <pc:spChg chg="add del">
          <ac:chgData name="Vũ Nguyên" userId="dd4fb8fa8571ff4c" providerId="LiveId" clId="{823EE975-1662-4083-A7CF-BFDAFA5B025B}" dt="2021-01-19T03:17:01.409" v="52" actId="26606"/>
          <ac:spMkLst>
            <pc:docMk/>
            <pc:sldMk cId="1030723755" sldId="266"/>
            <ac:spMk id="17" creationId="{93667F4D-F2CD-4E50-BACC-24766910F77C}"/>
          </ac:spMkLst>
        </pc:spChg>
        <pc:spChg chg="add del">
          <ac:chgData name="Vũ Nguyên" userId="dd4fb8fa8571ff4c" providerId="LiveId" clId="{823EE975-1662-4083-A7CF-BFDAFA5B025B}" dt="2021-01-19T03:17:01.409" v="52" actId="26606"/>
          <ac:spMkLst>
            <pc:docMk/>
            <pc:sldMk cId="1030723755" sldId="266"/>
            <ac:spMk id="19" creationId="{20CAAE25-D2F2-493F-9569-EC552C1ADD70}"/>
          </ac:spMkLst>
        </pc:spChg>
        <pc:spChg chg="add del">
          <ac:chgData name="Vũ Nguyên" userId="dd4fb8fa8571ff4c" providerId="LiveId" clId="{823EE975-1662-4083-A7CF-BFDAFA5B025B}" dt="2021-01-19T03:17:01.409" v="52" actId="26606"/>
          <ac:spMkLst>
            <pc:docMk/>
            <pc:sldMk cId="1030723755" sldId="266"/>
            <ac:spMk id="21" creationId="{92FDEA97-0861-44C0-9B26-4BB5F777AE11}"/>
          </ac:spMkLst>
        </pc:spChg>
        <pc:spChg chg="add del">
          <ac:chgData name="Vũ Nguyên" userId="dd4fb8fa8571ff4c" providerId="LiveId" clId="{823EE975-1662-4083-A7CF-BFDAFA5B025B}" dt="2021-01-19T03:17:01.409" v="52" actId="26606"/>
          <ac:spMkLst>
            <pc:docMk/>
            <pc:sldMk cId="1030723755" sldId="266"/>
            <ac:spMk id="23" creationId="{0FC953F9-A744-406B-9DCA-1E7B5D4713AE}"/>
          </ac:spMkLst>
        </pc:spChg>
        <pc:spChg chg="add del">
          <ac:chgData name="Vũ Nguyên" userId="dd4fb8fa8571ff4c" providerId="LiveId" clId="{823EE975-1662-4083-A7CF-BFDAFA5B025B}" dt="2021-01-19T03:17:01.409" v="52" actId="26606"/>
          <ac:spMkLst>
            <pc:docMk/>
            <pc:sldMk cId="1030723755" sldId="266"/>
            <ac:spMk id="25" creationId="{859003D2-E7D2-4253-9EF1-1F513027A894}"/>
          </ac:spMkLst>
        </pc:spChg>
        <pc:spChg chg="add">
          <ac:chgData name="Vũ Nguyên" userId="dd4fb8fa8571ff4c" providerId="LiveId" clId="{823EE975-1662-4083-A7CF-BFDAFA5B025B}" dt="2021-01-19T03:17:01.409" v="52" actId="26606"/>
          <ac:spMkLst>
            <pc:docMk/>
            <pc:sldMk cId="1030723755" sldId="266"/>
            <ac:spMk id="39" creationId="{F64080D6-34DE-4277-97CC-2FB3812846DA}"/>
          </ac:spMkLst>
        </pc:spChg>
        <pc:grpChg chg="add del">
          <ac:chgData name="Vũ Nguyên" userId="dd4fb8fa8571ff4c" providerId="LiveId" clId="{823EE975-1662-4083-A7CF-BFDAFA5B025B}" dt="2021-01-19T03:17:01.409" v="52" actId="26606"/>
          <ac:grpSpMkLst>
            <pc:docMk/>
            <pc:sldMk cId="1030723755" sldId="266"/>
            <ac:grpSpMk id="7" creationId="{E9D059B6-ADD8-488A-B346-63289E90D13F}"/>
          </ac:grpSpMkLst>
        </pc:grpChg>
        <pc:grpChg chg="add">
          <ac:chgData name="Vũ Nguyên" userId="dd4fb8fa8571ff4c" providerId="LiveId" clId="{823EE975-1662-4083-A7CF-BFDAFA5B025B}" dt="2021-01-19T03:17:01.409" v="52" actId="26606"/>
          <ac:grpSpMkLst>
            <pc:docMk/>
            <pc:sldMk cId="1030723755" sldId="266"/>
            <ac:grpSpMk id="31" creationId="{08F94D66-27EC-4CB8-8226-D7F41C161863}"/>
          </ac:grpSpMkLst>
        </pc:grpChg>
        <pc:picChg chg="add">
          <ac:chgData name="Vũ Nguyên" userId="dd4fb8fa8571ff4c" providerId="LiveId" clId="{823EE975-1662-4083-A7CF-BFDAFA5B025B}" dt="2021-01-19T03:17:01.409" v="52" actId="26606"/>
          <ac:picMkLst>
            <pc:docMk/>
            <pc:sldMk cId="1030723755" sldId="266"/>
            <ac:picMk id="27" creationId="{2607147B-1B43-48DB-AFDE-BB94E8F29B88}"/>
          </ac:picMkLst>
        </pc:picChg>
      </pc:sldChg>
      <pc:sldChg chg="addSp delSp modSp new mod">
        <pc:chgData name="Vũ Nguyên" userId="dd4fb8fa8571ff4c" providerId="LiveId" clId="{823EE975-1662-4083-A7CF-BFDAFA5B025B}" dt="2021-01-23T02:20:10.543" v="87" actId="1076"/>
        <pc:sldMkLst>
          <pc:docMk/>
          <pc:sldMk cId="2462549680" sldId="267"/>
        </pc:sldMkLst>
        <pc:spChg chg="del">
          <ac:chgData name="Vũ Nguyên" userId="dd4fb8fa8571ff4c" providerId="LiveId" clId="{823EE975-1662-4083-A7CF-BFDAFA5B025B}" dt="2021-01-23T02:18:53.014" v="76" actId="478"/>
          <ac:spMkLst>
            <pc:docMk/>
            <pc:sldMk cId="2462549680" sldId="267"/>
            <ac:spMk id="2" creationId="{60B38B3A-B772-4F0F-B1EF-33B2E38E5EE4}"/>
          </ac:spMkLst>
        </pc:spChg>
        <pc:spChg chg="del">
          <ac:chgData name="Vũ Nguyên" userId="dd4fb8fa8571ff4c" providerId="LiveId" clId="{823EE975-1662-4083-A7CF-BFDAFA5B025B}" dt="2021-01-23T02:18:48.105" v="75" actId="22"/>
          <ac:spMkLst>
            <pc:docMk/>
            <pc:sldMk cId="2462549680" sldId="267"/>
            <ac:spMk id="3" creationId="{B0C95618-FB03-457D-9062-58EE10BD9C15}"/>
          </ac:spMkLst>
        </pc:spChg>
        <pc:picChg chg="add mod ord">
          <ac:chgData name="Vũ Nguyên" userId="dd4fb8fa8571ff4c" providerId="LiveId" clId="{823EE975-1662-4083-A7CF-BFDAFA5B025B}" dt="2021-01-23T02:20:10.543" v="87" actId="1076"/>
          <ac:picMkLst>
            <pc:docMk/>
            <pc:sldMk cId="2462549680" sldId="267"/>
            <ac:picMk id="5" creationId="{1E27156A-00FB-4CEB-A68A-1E34D420A54A}"/>
          </ac:picMkLst>
        </pc:picChg>
      </pc:sldChg>
      <pc:sldChg chg="addSp delSp modSp new mod">
        <pc:chgData name="Vũ Nguyên" userId="dd4fb8fa8571ff4c" providerId="LiveId" clId="{823EE975-1662-4083-A7CF-BFDAFA5B025B}" dt="2021-01-23T02:20:03.087" v="85" actId="1076"/>
        <pc:sldMkLst>
          <pc:docMk/>
          <pc:sldMk cId="3800561512" sldId="268"/>
        </pc:sldMkLst>
        <pc:spChg chg="del">
          <ac:chgData name="Vũ Nguyên" userId="dd4fb8fa8571ff4c" providerId="LiveId" clId="{823EE975-1662-4083-A7CF-BFDAFA5B025B}" dt="2021-01-23T02:19:53.018" v="80" actId="478"/>
          <ac:spMkLst>
            <pc:docMk/>
            <pc:sldMk cId="3800561512" sldId="268"/>
            <ac:spMk id="2" creationId="{1926AE9C-EDE3-4CDB-A2D1-CF6F7E82608C}"/>
          </ac:spMkLst>
        </pc:spChg>
        <pc:spChg chg="del">
          <ac:chgData name="Vũ Nguyên" userId="dd4fb8fa8571ff4c" providerId="LiveId" clId="{823EE975-1662-4083-A7CF-BFDAFA5B025B}" dt="2021-01-23T02:19:49.879" v="79" actId="22"/>
          <ac:spMkLst>
            <pc:docMk/>
            <pc:sldMk cId="3800561512" sldId="268"/>
            <ac:spMk id="3" creationId="{37D7280A-55E5-4DAC-8ECD-7D12D0D27E8C}"/>
          </ac:spMkLst>
        </pc:spChg>
        <pc:picChg chg="add mod ord">
          <ac:chgData name="Vũ Nguyên" userId="dd4fb8fa8571ff4c" providerId="LiveId" clId="{823EE975-1662-4083-A7CF-BFDAFA5B025B}" dt="2021-01-23T02:20:03.087" v="85" actId="1076"/>
          <ac:picMkLst>
            <pc:docMk/>
            <pc:sldMk cId="3800561512" sldId="268"/>
            <ac:picMk id="5" creationId="{5F37CDEC-2C08-4305-9D52-CFED58D0F2C5}"/>
          </ac:picMkLst>
        </pc:picChg>
      </pc:sldChg>
      <pc:sldChg chg="addSp delSp modSp new mod">
        <pc:chgData name="Vũ Nguyên" userId="dd4fb8fa8571ff4c" providerId="LiveId" clId="{823EE975-1662-4083-A7CF-BFDAFA5B025B}" dt="2021-01-23T02:20:43.743" v="91" actId="1076"/>
        <pc:sldMkLst>
          <pc:docMk/>
          <pc:sldMk cId="3982325173" sldId="269"/>
        </pc:sldMkLst>
        <pc:spChg chg="del">
          <ac:chgData name="Vũ Nguyên" userId="dd4fb8fa8571ff4c" providerId="LiveId" clId="{823EE975-1662-4083-A7CF-BFDAFA5B025B}" dt="2021-01-23T02:20:37.061" v="89" actId="478"/>
          <ac:spMkLst>
            <pc:docMk/>
            <pc:sldMk cId="3982325173" sldId="269"/>
            <ac:spMk id="2" creationId="{5E47A478-1E29-4637-B320-ADADCCC537B4}"/>
          </ac:spMkLst>
        </pc:spChg>
        <pc:spChg chg="del">
          <ac:chgData name="Vũ Nguyên" userId="dd4fb8fa8571ff4c" providerId="LiveId" clId="{823EE975-1662-4083-A7CF-BFDAFA5B025B}" dt="2021-01-23T02:20:34.091" v="88" actId="22"/>
          <ac:spMkLst>
            <pc:docMk/>
            <pc:sldMk cId="3982325173" sldId="269"/>
            <ac:spMk id="3" creationId="{41571DCA-EDAE-40FE-BA9E-330A8965B13E}"/>
          </ac:spMkLst>
        </pc:spChg>
        <pc:picChg chg="add mod ord">
          <ac:chgData name="Vũ Nguyên" userId="dd4fb8fa8571ff4c" providerId="LiveId" clId="{823EE975-1662-4083-A7CF-BFDAFA5B025B}" dt="2021-01-23T02:20:43.743" v="91" actId="1076"/>
          <ac:picMkLst>
            <pc:docMk/>
            <pc:sldMk cId="3982325173" sldId="269"/>
            <ac:picMk id="5" creationId="{98846EC9-CC2A-409C-BCCF-E6E89020B243}"/>
          </ac:picMkLst>
        </pc:picChg>
      </pc:sldChg>
      <pc:sldChg chg="addSp delSp modSp new mod">
        <pc:chgData name="Vũ Nguyên" userId="dd4fb8fa8571ff4c" providerId="LiveId" clId="{823EE975-1662-4083-A7CF-BFDAFA5B025B}" dt="2021-01-23T02:21:20.679" v="99" actId="1076"/>
        <pc:sldMkLst>
          <pc:docMk/>
          <pc:sldMk cId="1511669924" sldId="270"/>
        </pc:sldMkLst>
        <pc:spChg chg="del">
          <ac:chgData name="Vũ Nguyên" userId="dd4fb8fa8571ff4c" providerId="LiveId" clId="{823EE975-1662-4083-A7CF-BFDAFA5B025B}" dt="2021-01-23T02:21:12.152" v="95" actId="478"/>
          <ac:spMkLst>
            <pc:docMk/>
            <pc:sldMk cId="1511669924" sldId="270"/>
            <ac:spMk id="2" creationId="{72F79F96-7C20-4BCF-934E-0F6512F4AF3E}"/>
          </ac:spMkLst>
        </pc:spChg>
        <pc:spChg chg="del">
          <ac:chgData name="Vũ Nguyên" userId="dd4fb8fa8571ff4c" providerId="LiveId" clId="{823EE975-1662-4083-A7CF-BFDAFA5B025B}" dt="2021-01-23T02:21:09.551" v="94" actId="22"/>
          <ac:spMkLst>
            <pc:docMk/>
            <pc:sldMk cId="1511669924" sldId="270"/>
            <ac:spMk id="3" creationId="{E72085CE-53E4-4477-B2BE-5ADDBB8BBB5F}"/>
          </ac:spMkLst>
        </pc:spChg>
        <pc:picChg chg="add mod ord">
          <ac:chgData name="Vũ Nguyên" userId="dd4fb8fa8571ff4c" providerId="LiveId" clId="{823EE975-1662-4083-A7CF-BFDAFA5B025B}" dt="2021-01-23T02:21:20.679" v="99" actId="1076"/>
          <ac:picMkLst>
            <pc:docMk/>
            <pc:sldMk cId="1511669924" sldId="270"/>
            <ac:picMk id="5" creationId="{7CA725A1-C7C0-4ECA-AFBD-8DDEF554E8BC}"/>
          </ac:picMkLst>
        </pc:picChg>
      </pc:sldChg>
      <pc:sldChg chg="addSp delSp modSp new mod">
        <pc:chgData name="Vũ Nguyên" userId="dd4fb8fa8571ff4c" providerId="LiveId" clId="{823EE975-1662-4083-A7CF-BFDAFA5B025B}" dt="2021-01-23T02:21:55.791" v="105" actId="1076"/>
        <pc:sldMkLst>
          <pc:docMk/>
          <pc:sldMk cId="3202366560" sldId="271"/>
        </pc:sldMkLst>
        <pc:spChg chg="del">
          <ac:chgData name="Vũ Nguyên" userId="dd4fb8fa8571ff4c" providerId="LiveId" clId="{823EE975-1662-4083-A7CF-BFDAFA5B025B}" dt="2021-01-23T02:21:47.245" v="101" actId="478"/>
          <ac:spMkLst>
            <pc:docMk/>
            <pc:sldMk cId="3202366560" sldId="271"/>
            <ac:spMk id="2" creationId="{3512BF12-15F3-44B0-8C4E-D93197206A0A}"/>
          </ac:spMkLst>
        </pc:spChg>
        <pc:spChg chg="del">
          <ac:chgData name="Vũ Nguyên" userId="dd4fb8fa8571ff4c" providerId="LiveId" clId="{823EE975-1662-4083-A7CF-BFDAFA5B025B}" dt="2021-01-23T02:21:43.645" v="100" actId="22"/>
          <ac:spMkLst>
            <pc:docMk/>
            <pc:sldMk cId="3202366560" sldId="271"/>
            <ac:spMk id="3" creationId="{3984B8F1-5DEC-427E-AEB7-49B2DBB8FBC4}"/>
          </ac:spMkLst>
        </pc:spChg>
        <pc:picChg chg="add mod ord">
          <ac:chgData name="Vũ Nguyên" userId="dd4fb8fa8571ff4c" providerId="LiveId" clId="{823EE975-1662-4083-A7CF-BFDAFA5B025B}" dt="2021-01-23T02:21:55.791" v="105" actId="1076"/>
          <ac:picMkLst>
            <pc:docMk/>
            <pc:sldMk cId="3202366560" sldId="271"/>
            <ac:picMk id="5" creationId="{5BB27C14-4FDD-4B3C-A160-3963A85CF865}"/>
          </ac:picMkLst>
        </pc:picChg>
      </pc:sldChg>
      <pc:sldChg chg="addSp delSp modSp new mod">
        <pc:chgData name="Vũ Nguyên" userId="dd4fb8fa8571ff4c" providerId="LiveId" clId="{823EE975-1662-4083-A7CF-BFDAFA5B025B}" dt="2021-01-23T02:24:39.431" v="127" actId="1076"/>
        <pc:sldMkLst>
          <pc:docMk/>
          <pc:sldMk cId="1891571861" sldId="272"/>
        </pc:sldMkLst>
        <pc:spChg chg="del">
          <ac:chgData name="Vũ Nguyên" userId="dd4fb8fa8571ff4c" providerId="LiveId" clId="{823EE975-1662-4083-A7CF-BFDAFA5B025B}" dt="2021-01-23T02:23:00.799" v="110" actId="478"/>
          <ac:spMkLst>
            <pc:docMk/>
            <pc:sldMk cId="1891571861" sldId="272"/>
            <ac:spMk id="2" creationId="{A938FF2D-32EA-4B08-84FF-2D29C80323AA}"/>
          </ac:spMkLst>
        </pc:spChg>
        <pc:spChg chg="del">
          <ac:chgData name="Vũ Nguyên" userId="dd4fb8fa8571ff4c" providerId="LiveId" clId="{823EE975-1662-4083-A7CF-BFDAFA5B025B}" dt="2021-01-23T02:22:57.844" v="109" actId="22"/>
          <ac:spMkLst>
            <pc:docMk/>
            <pc:sldMk cId="1891571861" sldId="272"/>
            <ac:spMk id="3" creationId="{3953F110-9B2E-4E40-8A5B-656857E41E41}"/>
          </ac:spMkLst>
        </pc:spChg>
        <pc:picChg chg="add mod ord">
          <ac:chgData name="Vũ Nguyên" userId="dd4fb8fa8571ff4c" providerId="LiveId" clId="{823EE975-1662-4083-A7CF-BFDAFA5B025B}" dt="2021-01-23T02:24:39.431" v="127" actId="1076"/>
          <ac:picMkLst>
            <pc:docMk/>
            <pc:sldMk cId="1891571861" sldId="272"/>
            <ac:picMk id="5" creationId="{793289ED-79B6-435F-A21C-1AE3E73F2F94}"/>
          </ac:picMkLst>
        </pc:picChg>
      </pc:sldChg>
      <pc:sldChg chg="addSp delSp modSp new mod">
        <pc:chgData name="Vũ Nguyên" userId="dd4fb8fa8571ff4c" providerId="LiveId" clId="{823EE975-1662-4083-A7CF-BFDAFA5B025B}" dt="2021-01-23T02:24:51.326" v="129" actId="1076"/>
        <pc:sldMkLst>
          <pc:docMk/>
          <pc:sldMk cId="1358404950" sldId="273"/>
        </pc:sldMkLst>
        <pc:spChg chg="del">
          <ac:chgData name="Vũ Nguyên" userId="dd4fb8fa8571ff4c" providerId="LiveId" clId="{823EE975-1662-4083-A7CF-BFDAFA5B025B}" dt="2021-01-23T02:24:19.170" v="118" actId="478"/>
          <ac:spMkLst>
            <pc:docMk/>
            <pc:sldMk cId="1358404950" sldId="273"/>
            <ac:spMk id="2" creationId="{844C3015-1A15-45AB-A6EB-3E2405AD8581}"/>
          </ac:spMkLst>
        </pc:spChg>
        <pc:spChg chg="del">
          <ac:chgData name="Vũ Nguyên" userId="dd4fb8fa8571ff4c" providerId="LiveId" clId="{823EE975-1662-4083-A7CF-BFDAFA5B025B}" dt="2021-01-23T02:23:31.706" v="111" actId="22"/>
          <ac:spMkLst>
            <pc:docMk/>
            <pc:sldMk cId="1358404950" sldId="273"/>
            <ac:spMk id="3" creationId="{6053BAE7-4CCA-43C5-9CCA-0E48ACAA1735}"/>
          </ac:spMkLst>
        </pc:spChg>
        <pc:picChg chg="add mod ord">
          <ac:chgData name="Vũ Nguyên" userId="dd4fb8fa8571ff4c" providerId="LiveId" clId="{823EE975-1662-4083-A7CF-BFDAFA5B025B}" dt="2021-01-23T02:24:51.326" v="129" actId="1076"/>
          <ac:picMkLst>
            <pc:docMk/>
            <pc:sldMk cId="1358404950" sldId="273"/>
            <ac:picMk id="5" creationId="{33AC6B4C-9677-4A10-812A-9270B6F194EB}"/>
          </ac:picMkLst>
        </pc:picChg>
      </pc:sldChg>
      <pc:sldChg chg="addSp delSp modSp new mod">
        <pc:chgData name="Vũ Nguyên" userId="dd4fb8fa8571ff4c" providerId="LiveId" clId="{823EE975-1662-4083-A7CF-BFDAFA5B025B}" dt="2021-01-23T02:24:55.423" v="131" actId="1076"/>
        <pc:sldMkLst>
          <pc:docMk/>
          <pc:sldMk cId="4154306642" sldId="274"/>
        </pc:sldMkLst>
        <pc:spChg chg="del">
          <ac:chgData name="Vũ Nguyên" userId="dd4fb8fa8571ff4c" providerId="LiveId" clId="{823EE975-1662-4083-A7CF-BFDAFA5B025B}" dt="2021-01-23T02:24:05.966" v="113" actId="478"/>
          <ac:spMkLst>
            <pc:docMk/>
            <pc:sldMk cId="4154306642" sldId="274"/>
            <ac:spMk id="2" creationId="{25C52F34-4766-4E8A-A2B6-8EF852EE0BE3}"/>
          </ac:spMkLst>
        </pc:spChg>
        <pc:spChg chg="del">
          <ac:chgData name="Vũ Nguyên" userId="dd4fb8fa8571ff4c" providerId="LiveId" clId="{823EE975-1662-4083-A7CF-BFDAFA5B025B}" dt="2021-01-23T02:24:03.465" v="112" actId="22"/>
          <ac:spMkLst>
            <pc:docMk/>
            <pc:sldMk cId="4154306642" sldId="274"/>
            <ac:spMk id="3" creationId="{9CAF79B7-C908-4228-BAC2-AF5166C12D79}"/>
          </ac:spMkLst>
        </pc:spChg>
        <pc:picChg chg="add mod ord">
          <ac:chgData name="Vũ Nguyên" userId="dd4fb8fa8571ff4c" providerId="LiveId" clId="{823EE975-1662-4083-A7CF-BFDAFA5B025B}" dt="2021-01-23T02:24:55.423" v="131" actId="1076"/>
          <ac:picMkLst>
            <pc:docMk/>
            <pc:sldMk cId="4154306642" sldId="274"/>
            <ac:picMk id="5" creationId="{94E37D06-4D20-4CFA-970D-AE13EF6E0D8F}"/>
          </ac:picMkLst>
        </pc:picChg>
      </pc:sldChg>
      <pc:sldChg chg="addSp delSp modSp new mod">
        <pc:chgData name="Vũ Nguyên" userId="dd4fb8fa8571ff4c" providerId="LiveId" clId="{823EE975-1662-4083-A7CF-BFDAFA5B025B}" dt="2021-01-23T02:25:38.062" v="138" actId="1076"/>
        <pc:sldMkLst>
          <pc:docMk/>
          <pc:sldMk cId="2733945363" sldId="275"/>
        </pc:sldMkLst>
        <pc:spChg chg="del">
          <ac:chgData name="Vũ Nguyên" userId="dd4fb8fa8571ff4c" providerId="LiveId" clId="{823EE975-1662-4083-A7CF-BFDAFA5B025B}" dt="2021-01-23T02:25:27.333" v="134" actId="478"/>
          <ac:spMkLst>
            <pc:docMk/>
            <pc:sldMk cId="2733945363" sldId="275"/>
            <ac:spMk id="2" creationId="{1972FF2E-318C-4684-A18A-3D3D0AC305D4}"/>
          </ac:spMkLst>
        </pc:spChg>
        <pc:spChg chg="del">
          <ac:chgData name="Vũ Nguyên" userId="dd4fb8fa8571ff4c" providerId="LiveId" clId="{823EE975-1662-4083-A7CF-BFDAFA5B025B}" dt="2021-01-23T02:25:23.717" v="133" actId="22"/>
          <ac:spMkLst>
            <pc:docMk/>
            <pc:sldMk cId="2733945363" sldId="275"/>
            <ac:spMk id="3" creationId="{BDCEA97A-75D6-4824-BCD8-483D49FCCA4A}"/>
          </ac:spMkLst>
        </pc:spChg>
        <pc:picChg chg="add mod ord">
          <ac:chgData name="Vũ Nguyên" userId="dd4fb8fa8571ff4c" providerId="LiveId" clId="{823EE975-1662-4083-A7CF-BFDAFA5B025B}" dt="2021-01-23T02:25:38.062" v="138" actId="1076"/>
          <ac:picMkLst>
            <pc:docMk/>
            <pc:sldMk cId="2733945363" sldId="275"/>
            <ac:picMk id="5" creationId="{093B5BD6-D924-490C-94FE-DA6169FC0B00}"/>
          </ac:picMkLst>
        </pc:picChg>
      </pc:sldChg>
      <pc:sldChg chg="addSp delSp modSp new mod">
        <pc:chgData name="Vũ Nguyên" userId="dd4fb8fa8571ff4c" providerId="LiveId" clId="{823EE975-1662-4083-A7CF-BFDAFA5B025B}" dt="2021-01-23T02:26:32.438" v="145" actId="1076"/>
        <pc:sldMkLst>
          <pc:docMk/>
          <pc:sldMk cId="3578028479" sldId="276"/>
        </pc:sldMkLst>
        <pc:spChg chg="del">
          <ac:chgData name="Vũ Nguyên" userId="dd4fb8fa8571ff4c" providerId="LiveId" clId="{823EE975-1662-4083-A7CF-BFDAFA5B025B}" dt="2021-01-23T02:26:24.523" v="141" actId="478"/>
          <ac:spMkLst>
            <pc:docMk/>
            <pc:sldMk cId="3578028479" sldId="276"/>
            <ac:spMk id="2" creationId="{8612AF79-5BED-41C7-B7AE-D48858A8C489}"/>
          </ac:spMkLst>
        </pc:spChg>
        <pc:spChg chg="del">
          <ac:chgData name="Vũ Nguyên" userId="dd4fb8fa8571ff4c" providerId="LiveId" clId="{823EE975-1662-4083-A7CF-BFDAFA5B025B}" dt="2021-01-23T02:26:21.430" v="140" actId="22"/>
          <ac:spMkLst>
            <pc:docMk/>
            <pc:sldMk cId="3578028479" sldId="276"/>
            <ac:spMk id="3" creationId="{F98AD4E3-303E-48E1-B4A0-DA2DCF5EBC47}"/>
          </ac:spMkLst>
        </pc:spChg>
        <pc:picChg chg="add mod ord">
          <ac:chgData name="Vũ Nguyên" userId="dd4fb8fa8571ff4c" providerId="LiveId" clId="{823EE975-1662-4083-A7CF-BFDAFA5B025B}" dt="2021-01-23T02:26:32.438" v="145" actId="1076"/>
          <ac:picMkLst>
            <pc:docMk/>
            <pc:sldMk cId="3578028479" sldId="276"/>
            <ac:picMk id="5" creationId="{7F39ECD3-5B3F-4AC9-A81D-C1CC98EBA868}"/>
          </ac:picMkLst>
        </pc:picChg>
      </pc:sldChg>
      <pc:sldChg chg="addSp delSp modSp new mod">
        <pc:chgData name="Vũ Nguyên" userId="dd4fb8fa8571ff4c" providerId="LiveId" clId="{823EE975-1662-4083-A7CF-BFDAFA5B025B}" dt="2021-01-23T02:27:49.672" v="152" actId="1076"/>
        <pc:sldMkLst>
          <pc:docMk/>
          <pc:sldMk cId="1323023828" sldId="277"/>
        </pc:sldMkLst>
        <pc:spChg chg="del">
          <ac:chgData name="Vũ Nguyên" userId="dd4fb8fa8571ff4c" providerId="LiveId" clId="{823EE975-1662-4083-A7CF-BFDAFA5B025B}" dt="2021-01-23T02:27:42.404" v="148" actId="478"/>
          <ac:spMkLst>
            <pc:docMk/>
            <pc:sldMk cId="1323023828" sldId="277"/>
            <ac:spMk id="2" creationId="{F9FD19B2-8EEC-474F-BB71-24E91B9399F4}"/>
          </ac:spMkLst>
        </pc:spChg>
        <pc:spChg chg="del">
          <ac:chgData name="Vũ Nguyên" userId="dd4fb8fa8571ff4c" providerId="LiveId" clId="{823EE975-1662-4083-A7CF-BFDAFA5B025B}" dt="2021-01-23T02:27:39.503" v="147" actId="22"/>
          <ac:spMkLst>
            <pc:docMk/>
            <pc:sldMk cId="1323023828" sldId="277"/>
            <ac:spMk id="3" creationId="{2D2A05FA-B70A-4854-9A4E-D00BBE48E7FC}"/>
          </ac:spMkLst>
        </pc:spChg>
        <pc:picChg chg="add mod ord">
          <ac:chgData name="Vũ Nguyên" userId="dd4fb8fa8571ff4c" providerId="LiveId" clId="{823EE975-1662-4083-A7CF-BFDAFA5B025B}" dt="2021-01-23T02:27:49.672" v="152" actId="1076"/>
          <ac:picMkLst>
            <pc:docMk/>
            <pc:sldMk cId="1323023828" sldId="277"/>
            <ac:picMk id="5" creationId="{CCF5F4CE-3AC0-450D-88C4-E5B141CA2374}"/>
          </ac:picMkLst>
        </pc:picChg>
      </pc:sldChg>
    </pc:docChg>
  </pc:docChgLst>
  <pc:docChgLst>
    <pc:chgData name="Vũ Nguyên" userId="dd4fb8fa8571ff4c" providerId="LiveId" clId="{E1D5F000-83AF-4FFD-A1F5-9713B9673935}"/>
    <pc:docChg chg="undo custSel addSld delSld modSld">
      <pc:chgData name="Vũ Nguyên" userId="dd4fb8fa8571ff4c" providerId="LiveId" clId="{E1D5F000-83AF-4FFD-A1F5-9713B9673935}" dt="2021-01-23T07:11:42.108" v="166"/>
      <pc:docMkLst>
        <pc:docMk/>
      </pc:docMkLst>
      <pc:sldChg chg="modSp mod modTransition">
        <pc:chgData name="Vũ Nguyên" userId="dd4fb8fa8571ff4c" providerId="LiveId" clId="{E1D5F000-83AF-4FFD-A1F5-9713B9673935}" dt="2021-01-23T06:57:46.626" v="102" actId="1076"/>
        <pc:sldMkLst>
          <pc:docMk/>
          <pc:sldMk cId="802948662" sldId="256"/>
        </pc:sldMkLst>
        <pc:spChg chg="mod">
          <ac:chgData name="Vũ Nguyên" userId="dd4fb8fa8571ff4c" providerId="LiveId" clId="{E1D5F000-83AF-4FFD-A1F5-9713B9673935}" dt="2021-01-23T06:57:07.490" v="93" actId="14100"/>
          <ac:spMkLst>
            <pc:docMk/>
            <pc:sldMk cId="802948662" sldId="256"/>
            <ac:spMk id="2" creationId="{33F36E13-CB44-4874-A508-1A427A3659D5}"/>
          </ac:spMkLst>
        </pc:spChg>
        <pc:spChg chg="mod">
          <ac:chgData name="Vũ Nguyên" userId="dd4fb8fa8571ff4c" providerId="LiveId" clId="{E1D5F000-83AF-4FFD-A1F5-9713B9673935}" dt="2021-01-23T06:57:46.626" v="102" actId="1076"/>
          <ac:spMkLst>
            <pc:docMk/>
            <pc:sldMk cId="802948662" sldId="256"/>
            <ac:spMk id="3" creationId="{257F8709-7DCA-4D8A-8073-48926F827876}"/>
          </ac:spMkLst>
        </pc:spChg>
      </pc:sldChg>
      <pc:sldChg chg="addSp delSp modSp mod modAnim">
        <pc:chgData name="Vũ Nguyên" userId="dd4fb8fa8571ff4c" providerId="LiveId" clId="{E1D5F000-83AF-4FFD-A1F5-9713B9673935}" dt="2021-01-23T07:03:34.841" v="124"/>
        <pc:sldMkLst>
          <pc:docMk/>
          <pc:sldMk cId="3734281879" sldId="257"/>
        </pc:sldMkLst>
        <pc:picChg chg="add del">
          <ac:chgData name="Vũ Nguyên" userId="dd4fb8fa8571ff4c" providerId="LiveId" clId="{E1D5F000-83AF-4FFD-A1F5-9713B9673935}" dt="2021-01-23T06:59:58.735" v="108" actId="22"/>
          <ac:picMkLst>
            <pc:docMk/>
            <pc:sldMk cId="3734281879" sldId="257"/>
            <ac:picMk id="4" creationId="{8C3DE683-0DB0-4B2C-8876-06700866DBC1}"/>
          </ac:picMkLst>
        </pc:picChg>
        <pc:picChg chg="mod">
          <ac:chgData name="Vũ Nguyên" userId="dd4fb8fa8571ff4c" providerId="LiveId" clId="{E1D5F000-83AF-4FFD-A1F5-9713B9673935}" dt="2021-01-23T06:58:52.834" v="106" actId="1076"/>
          <ac:picMkLst>
            <pc:docMk/>
            <pc:sldMk cId="3734281879" sldId="257"/>
            <ac:picMk id="5" creationId="{F0BFFE3F-35B1-477C-A0BC-35FC388ADC63}"/>
          </ac:picMkLst>
        </pc:picChg>
      </pc:sldChg>
      <pc:sldChg chg="del">
        <pc:chgData name="Vũ Nguyên" userId="dd4fb8fa8571ff4c" providerId="LiveId" clId="{E1D5F000-83AF-4FFD-A1F5-9713B9673935}" dt="2021-01-23T07:01:17.879" v="114" actId="47"/>
        <pc:sldMkLst>
          <pc:docMk/>
          <pc:sldMk cId="3786339381" sldId="258"/>
        </pc:sldMkLst>
      </pc:sldChg>
      <pc:sldChg chg="modAnim">
        <pc:chgData name="Vũ Nguyên" userId="dd4fb8fa8571ff4c" providerId="LiveId" clId="{E1D5F000-83AF-4FFD-A1F5-9713B9673935}" dt="2021-01-23T07:03:53.221" v="128"/>
        <pc:sldMkLst>
          <pc:docMk/>
          <pc:sldMk cId="2304400424" sldId="259"/>
        </pc:sldMkLst>
      </pc:sldChg>
      <pc:sldChg chg="addSp delSp modSp mod delAnim modAnim">
        <pc:chgData name="Vũ Nguyên" userId="dd4fb8fa8571ff4c" providerId="LiveId" clId="{E1D5F000-83AF-4FFD-A1F5-9713B9673935}" dt="2021-01-23T07:11:42.108" v="166"/>
        <pc:sldMkLst>
          <pc:docMk/>
          <pc:sldMk cId="676947931" sldId="260"/>
        </pc:sldMkLst>
        <pc:picChg chg="add mod">
          <ac:chgData name="Vũ Nguyên" userId="dd4fb8fa8571ff4c" providerId="LiveId" clId="{E1D5F000-83AF-4FFD-A1F5-9713B9673935}" dt="2021-01-23T07:11:28.697" v="164" actId="1076"/>
          <ac:picMkLst>
            <pc:docMk/>
            <pc:sldMk cId="676947931" sldId="260"/>
            <ac:picMk id="3" creationId="{A4DAF0EF-B8A7-4C4F-8C2B-15C36DAA302C}"/>
          </ac:picMkLst>
        </pc:picChg>
        <pc:picChg chg="mod">
          <ac:chgData name="Vũ Nguyên" userId="dd4fb8fa8571ff4c" providerId="LiveId" clId="{E1D5F000-83AF-4FFD-A1F5-9713B9673935}" dt="2021-01-23T07:11:13.650" v="160" actId="1076"/>
          <ac:picMkLst>
            <pc:docMk/>
            <pc:sldMk cId="676947931" sldId="260"/>
            <ac:picMk id="5" creationId="{7F4B065C-4855-4FF3-83B0-B1942DA1F4E9}"/>
          </ac:picMkLst>
        </pc:picChg>
        <pc:picChg chg="del">
          <ac:chgData name="Vũ Nguyên" userId="dd4fb8fa8571ff4c" providerId="LiveId" clId="{E1D5F000-83AF-4FFD-A1F5-9713B9673935}" dt="2021-01-23T07:10:57.930" v="154" actId="478"/>
          <ac:picMkLst>
            <pc:docMk/>
            <pc:sldMk cId="676947931" sldId="260"/>
            <ac:picMk id="7" creationId="{392518C7-43F0-42C0-9739-222FC034176B}"/>
          </ac:picMkLst>
        </pc:picChg>
      </pc:sldChg>
      <pc:sldChg chg="modAnim">
        <pc:chgData name="Vũ Nguyên" userId="dd4fb8fa8571ff4c" providerId="LiveId" clId="{E1D5F000-83AF-4FFD-A1F5-9713B9673935}" dt="2021-01-23T07:05:49.346" v="139"/>
        <pc:sldMkLst>
          <pc:docMk/>
          <pc:sldMk cId="2129351543" sldId="261"/>
        </pc:sldMkLst>
      </pc:sldChg>
      <pc:sldChg chg="modAnim">
        <pc:chgData name="Vũ Nguyên" userId="dd4fb8fa8571ff4c" providerId="LiveId" clId="{E1D5F000-83AF-4FFD-A1F5-9713B9673935}" dt="2021-01-23T07:06:01.559" v="140"/>
        <pc:sldMkLst>
          <pc:docMk/>
          <pc:sldMk cId="3682834307" sldId="262"/>
        </pc:sldMkLst>
      </pc:sldChg>
      <pc:sldChg chg="modAnim">
        <pc:chgData name="Vũ Nguyên" userId="dd4fb8fa8571ff4c" providerId="LiveId" clId="{E1D5F000-83AF-4FFD-A1F5-9713B9673935}" dt="2021-01-23T07:03:04.004" v="120"/>
        <pc:sldMkLst>
          <pc:docMk/>
          <pc:sldMk cId="2064550446" sldId="263"/>
        </pc:sldMkLst>
      </pc:sldChg>
      <pc:sldChg chg="modAnim">
        <pc:chgData name="Vũ Nguyên" userId="dd4fb8fa8571ff4c" providerId="LiveId" clId="{E1D5F000-83AF-4FFD-A1F5-9713B9673935}" dt="2021-01-23T07:06:14.211" v="141"/>
        <pc:sldMkLst>
          <pc:docMk/>
          <pc:sldMk cId="4252193468" sldId="264"/>
        </pc:sldMkLst>
      </pc:sldChg>
      <pc:sldChg chg="modAnim">
        <pc:chgData name="Vũ Nguyên" userId="dd4fb8fa8571ff4c" providerId="LiveId" clId="{E1D5F000-83AF-4FFD-A1F5-9713B9673935}" dt="2021-01-23T07:06:27.982" v="143"/>
        <pc:sldMkLst>
          <pc:docMk/>
          <pc:sldMk cId="2332496582" sldId="265"/>
        </pc:sldMkLst>
      </pc:sldChg>
      <pc:sldChg chg="modAnim">
        <pc:chgData name="Vũ Nguyên" userId="dd4fb8fa8571ff4c" providerId="LiveId" clId="{E1D5F000-83AF-4FFD-A1F5-9713B9673935}" dt="2021-01-23T07:07:31.997" v="147"/>
        <pc:sldMkLst>
          <pc:docMk/>
          <pc:sldMk cId="3800561512" sldId="268"/>
        </pc:sldMkLst>
      </pc:sldChg>
      <pc:sldChg chg="addSp delSp modSp mod modAnim">
        <pc:chgData name="Vũ Nguyên" userId="dd4fb8fa8571ff4c" providerId="LiveId" clId="{E1D5F000-83AF-4FFD-A1F5-9713B9673935}" dt="2021-01-23T07:07:57.646" v="150"/>
        <pc:sldMkLst>
          <pc:docMk/>
          <pc:sldMk cId="3982325173" sldId="269"/>
        </pc:sldMkLst>
        <pc:spChg chg="add del mod">
          <ac:chgData name="Vũ Nguyên" userId="dd4fb8fa8571ff4c" providerId="LiveId" clId="{E1D5F000-83AF-4FFD-A1F5-9713B9673935}" dt="2021-01-23T06:53:10.477" v="3" actId="22"/>
          <ac:spMkLst>
            <pc:docMk/>
            <pc:sldMk cId="3982325173" sldId="269"/>
            <ac:spMk id="6" creationId="{8CB133B0-9BF1-459C-89FD-4119E8D42288}"/>
          </ac:spMkLst>
        </pc:spChg>
        <pc:picChg chg="add del">
          <ac:chgData name="Vũ Nguyên" userId="dd4fb8fa8571ff4c" providerId="LiveId" clId="{E1D5F000-83AF-4FFD-A1F5-9713B9673935}" dt="2021-01-23T06:53:06.548" v="1" actId="22"/>
          <ac:picMkLst>
            <pc:docMk/>
            <pc:sldMk cId="3982325173" sldId="269"/>
            <ac:picMk id="3" creationId="{D8D5222B-00D1-4A4F-B78F-4E8CE1BD58C1}"/>
          </ac:picMkLst>
        </pc:picChg>
        <pc:picChg chg="del">
          <ac:chgData name="Vũ Nguyên" userId="dd4fb8fa8571ff4c" providerId="LiveId" clId="{E1D5F000-83AF-4FFD-A1F5-9713B9673935}" dt="2021-01-23T06:53:08.724" v="2" actId="478"/>
          <ac:picMkLst>
            <pc:docMk/>
            <pc:sldMk cId="3982325173" sldId="269"/>
            <ac:picMk id="5" creationId="{98846EC9-CC2A-409C-BCCF-E6E89020B243}"/>
          </ac:picMkLst>
        </pc:picChg>
        <pc:picChg chg="add mod ord">
          <ac:chgData name="Vũ Nguyên" userId="dd4fb8fa8571ff4c" providerId="LiveId" clId="{E1D5F000-83AF-4FFD-A1F5-9713B9673935}" dt="2021-01-23T06:53:17.010" v="7" actId="1076"/>
          <ac:picMkLst>
            <pc:docMk/>
            <pc:sldMk cId="3982325173" sldId="269"/>
            <ac:picMk id="8" creationId="{9D243986-409B-4217-8284-C24782766293}"/>
          </ac:picMkLst>
        </pc:picChg>
      </pc:sldChg>
      <pc:sldChg chg="modAnim">
        <pc:chgData name="Vũ Nguyên" userId="dd4fb8fa8571ff4c" providerId="LiveId" clId="{E1D5F000-83AF-4FFD-A1F5-9713B9673935}" dt="2021-01-23T07:08:10.018" v="151"/>
        <pc:sldMkLst>
          <pc:docMk/>
          <pc:sldMk cId="1511669924" sldId="270"/>
        </pc:sldMkLst>
      </pc:sldChg>
      <pc:sldChg chg="addSp delSp modSp mod modAnim">
        <pc:chgData name="Vũ Nguyên" userId="dd4fb8fa8571ff4c" providerId="LiveId" clId="{E1D5F000-83AF-4FFD-A1F5-9713B9673935}" dt="2021-01-23T07:08:21.500" v="153"/>
        <pc:sldMkLst>
          <pc:docMk/>
          <pc:sldMk cId="3202366560" sldId="271"/>
        </pc:sldMkLst>
        <pc:spChg chg="add del mod">
          <ac:chgData name="Vũ Nguyên" userId="dd4fb8fa8571ff4c" providerId="LiveId" clId="{E1D5F000-83AF-4FFD-A1F5-9713B9673935}" dt="2021-01-23T06:54:07.043" v="9" actId="22"/>
          <ac:spMkLst>
            <pc:docMk/>
            <pc:sldMk cId="3202366560" sldId="271"/>
            <ac:spMk id="3" creationId="{CD8786A0-90D1-4B4D-8241-B13BE76002BA}"/>
          </ac:spMkLst>
        </pc:spChg>
        <pc:picChg chg="del">
          <ac:chgData name="Vũ Nguyên" userId="dd4fb8fa8571ff4c" providerId="LiveId" clId="{E1D5F000-83AF-4FFD-A1F5-9713B9673935}" dt="2021-01-23T06:54:04.642" v="8" actId="478"/>
          <ac:picMkLst>
            <pc:docMk/>
            <pc:sldMk cId="3202366560" sldId="271"/>
            <ac:picMk id="5" creationId="{5BB27C14-4FDD-4B3C-A160-3963A85CF865}"/>
          </ac:picMkLst>
        </pc:picChg>
        <pc:picChg chg="add mod ord">
          <ac:chgData name="Vũ Nguyên" userId="dd4fb8fa8571ff4c" providerId="LiveId" clId="{E1D5F000-83AF-4FFD-A1F5-9713B9673935}" dt="2021-01-23T06:54:12.290" v="13" actId="1076"/>
          <ac:picMkLst>
            <pc:docMk/>
            <pc:sldMk cId="3202366560" sldId="271"/>
            <ac:picMk id="6" creationId="{50F4E89E-A810-45F9-9497-06068EA0A9C4}"/>
          </ac:picMkLst>
        </pc:picChg>
      </pc:sldChg>
      <pc:sldChg chg="new del">
        <pc:chgData name="Vũ Nguyên" userId="dd4fb8fa8571ff4c" providerId="LiveId" clId="{E1D5F000-83AF-4FFD-A1F5-9713B9673935}" dt="2021-01-23T07:00:52.519" v="111" actId="47"/>
        <pc:sldMkLst>
          <pc:docMk/>
          <pc:sldMk cId="3136441689" sldId="278"/>
        </pc:sldMkLst>
      </pc:sldChg>
      <pc:sldChg chg="add del setBg">
        <pc:chgData name="Vũ Nguyên" userId="dd4fb8fa8571ff4c" providerId="LiveId" clId="{E1D5F000-83AF-4FFD-A1F5-9713B9673935}" dt="2021-01-23T07:01:09.371" v="113" actId="47"/>
        <pc:sldMkLst>
          <pc:docMk/>
          <pc:sldMk cId="3438501061" sldId="279"/>
        </pc:sldMkLst>
      </pc:sldChg>
      <pc:sldChg chg="add modAnim">
        <pc:chgData name="Vũ Nguyên" userId="dd4fb8fa8571ff4c" providerId="LiveId" clId="{E1D5F000-83AF-4FFD-A1F5-9713B9673935}" dt="2021-01-23T07:06:50.673" v="145"/>
        <pc:sldMkLst>
          <pc:docMk/>
          <pc:sldMk cId="1702260247" sldId="280"/>
        </pc:sldMkLst>
      </pc:sldChg>
    </pc:docChg>
  </pc:docChgLst>
  <pc:docChgLst>
    <pc:chgData name="Vũ Nguyên" userId="dd4fb8fa8571ff4c" providerId="LiveId" clId="{FE009953-B60D-4FCA-8E62-4BF0FF625977}"/>
    <pc:docChg chg="custSel modSld">
      <pc:chgData name="Vũ Nguyên" userId="dd4fb8fa8571ff4c" providerId="LiveId" clId="{FE009953-B60D-4FCA-8E62-4BF0FF625977}" dt="2021-01-23T08:43:33.387" v="67"/>
      <pc:docMkLst>
        <pc:docMk/>
      </pc:docMkLst>
      <pc:sldChg chg="addSp delSp modSp modTransition modAnim">
        <pc:chgData name="Vũ Nguyên" userId="dd4fb8fa8571ff4c" providerId="LiveId" clId="{FE009953-B60D-4FCA-8E62-4BF0FF625977}" dt="2021-01-23T07:29:06.136" v="3"/>
        <pc:sldMkLst>
          <pc:docMk/>
          <pc:sldMk cId="802948662" sldId="256"/>
        </pc:sldMkLst>
        <pc:picChg chg="add del mod">
          <ac:chgData name="Vũ Nguyên" userId="dd4fb8fa8571ff4c" providerId="LiveId" clId="{FE009953-B60D-4FCA-8E62-4BF0FF625977}" dt="2021-01-23T07:28:22.231" v="2"/>
          <ac:picMkLst>
            <pc:docMk/>
            <pc:sldMk cId="802948662" sldId="256"/>
            <ac:picMk id="5" creationId="{8E6B5D3E-C6E2-474E-96CC-B05868D83176}"/>
          </ac:picMkLst>
        </pc:picChg>
        <pc:picChg chg="add mod">
          <ac:chgData name="Vũ Nguyên" userId="dd4fb8fa8571ff4c" providerId="LiveId" clId="{FE009953-B60D-4FCA-8E62-4BF0FF625977}" dt="2021-01-23T07:29:06.136" v="3"/>
          <ac:picMkLst>
            <pc:docMk/>
            <pc:sldMk cId="802948662" sldId="256"/>
            <ac:picMk id="6" creationId="{BBDE249C-6F37-4682-A5EA-EE1DBCCDD3BB}"/>
          </ac:picMkLst>
        </pc:picChg>
      </pc:sldChg>
      <pc:sldChg chg="addSp delSp modSp modTransition modAnim">
        <pc:chgData name="Vũ Nguyên" userId="dd4fb8fa8571ff4c" providerId="LiveId" clId="{FE009953-B60D-4FCA-8E62-4BF0FF625977}" dt="2021-01-23T07:36:01.804" v="11"/>
        <pc:sldMkLst>
          <pc:docMk/>
          <pc:sldMk cId="3734281879" sldId="257"/>
        </pc:sldMkLst>
        <pc:picChg chg="add del mod">
          <ac:chgData name="Vũ Nguyên" userId="dd4fb8fa8571ff4c" providerId="LiveId" clId="{FE009953-B60D-4FCA-8E62-4BF0FF625977}" dt="2021-01-23T07:34:21.722" v="8"/>
          <ac:picMkLst>
            <pc:docMk/>
            <pc:sldMk cId="3734281879" sldId="257"/>
            <ac:picMk id="3" creationId="{FA89D916-21A4-421C-BE62-A22FE4BE0AC1}"/>
          </ac:picMkLst>
        </pc:picChg>
        <pc:picChg chg="add del mod">
          <ac:chgData name="Vũ Nguyên" userId="dd4fb8fa8571ff4c" providerId="LiveId" clId="{FE009953-B60D-4FCA-8E62-4BF0FF625977}" dt="2021-01-23T07:35:07.208" v="10"/>
          <ac:picMkLst>
            <pc:docMk/>
            <pc:sldMk cId="3734281879" sldId="257"/>
            <ac:picMk id="4" creationId="{612FFA20-6ADA-4F35-ABB8-4F7EEDDC7F0B}"/>
          </ac:picMkLst>
        </pc:picChg>
        <pc:picChg chg="add mod">
          <ac:chgData name="Vũ Nguyên" userId="dd4fb8fa8571ff4c" providerId="LiveId" clId="{FE009953-B60D-4FCA-8E62-4BF0FF625977}" dt="2021-01-23T07:36:01.804" v="11"/>
          <ac:picMkLst>
            <pc:docMk/>
            <pc:sldMk cId="3734281879" sldId="257"/>
            <ac:picMk id="6" creationId="{D00CB2F0-8768-45A4-B59A-0F97BC63A16C}"/>
          </ac:picMkLst>
        </pc:picChg>
      </pc:sldChg>
      <pc:sldChg chg="addSp modSp modTransition">
        <pc:chgData name="Vũ Nguyên" userId="dd4fb8fa8571ff4c" providerId="LiveId" clId="{FE009953-B60D-4FCA-8E62-4BF0FF625977}" dt="2021-01-23T07:37:19.837" v="12"/>
        <pc:sldMkLst>
          <pc:docMk/>
          <pc:sldMk cId="2304400424" sldId="259"/>
        </pc:sldMkLst>
        <pc:picChg chg="add mod">
          <ac:chgData name="Vũ Nguyên" userId="dd4fb8fa8571ff4c" providerId="LiveId" clId="{FE009953-B60D-4FCA-8E62-4BF0FF625977}" dt="2021-01-23T07:37:19.837" v="12"/>
          <ac:picMkLst>
            <pc:docMk/>
            <pc:sldMk cId="2304400424" sldId="259"/>
            <ac:picMk id="2" creationId="{44C6EDF1-9BE0-4CA3-94C9-4CDA05E2C5B5}"/>
          </ac:picMkLst>
        </pc:picChg>
      </pc:sldChg>
      <pc:sldChg chg="addSp delSp modSp mod modTransition delAnim modAnim">
        <pc:chgData name="Vũ Nguyên" userId="dd4fb8fa8571ff4c" providerId="LiveId" clId="{FE009953-B60D-4FCA-8E62-4BF0FF625977}" dt="2021-01-23T07:45:02.439" v="32"/>
        <pc:sldMkLst>
          <pc:docMk/>
          <pc:sldMk cId="676947931" sldId="260"/>
        </pc:sldMkLst>
        <pc:spChg chg="add del mod">
          <ac:chgData name="Vũ Nguyên" userId="dd4fb8fa8571ff4c" providerId="LiveId" clId="{FE009953-B60D-4FCA-8E62-4BF0FF625977}" dt="2021-01-23T07:39:00.524" v="15" actId="22"/>
          <ac:spMkLst>
            <pc:docMk/>
            <pc:sldMk cId="676947931" sldId="260"/>
            <ac:spMk id="6" creationId="{EDE74400-E242-457A-95D5-847BCD9EB8B3}"/>
          </ac:spMkLst>
        </pc:spChg>
        <pc:picChg chg="add del mod">
          <ac:chgData name="Vũ Nguyên" userId="dd4fb8fa8571ff4c" providerId="LiveId" clId="{FE009953-B60D-4FCA-8E62-4BF0FF625977}" dt="2021-01-23T07:40:14.725" v="20"/>
          <ac:picMkLst>
            <pc:docMk/>
            <pc:sldMk cId="676947931" sldId="260"/>
            <ac:picMk id="2" creationId="{8D67B943-6A1E-43DF-8424-F3DC1926A40B}"/>
          </ac:picMkLst>
        </pc:picChg>
        <pc:picChg chg="del">
          <ac:chgData name="Vũ Nguyên" userId="dd4fb8fa8571ff4c" providerId="LiveId" clId="{FE009953-B60D-4FCA-8E62-4BF0FF625977}" dt="2021-01-23T07:42:17.245" v="24" actId="478"/>
          <ac:picMkLst>
            <pc:docMk/>
            <pc:sldMk cId="676947931" sldId="260"/>
            <ac:picMk id="3" creationId="{A4DAF0EF-B8A7-4C4F-8C2B-15C36DAA302C}"/>
          </ac:picMkLst>
        </pc:picChg>
        <pc:picChg chg="del">
          <ac:chgData name="Vũ Nguyên" userId="dd4fb8fa8571ff4c" providerId="LiveId" clId="{FE009953-B60D-4FCA-8E62-4BF0FF625977}" dt="2021-01-23T07:38:58.609" v="14" actId="478"/>
          <ac:picMkLst>
            <pc:docMk/>
            <pc:sldMk cId="676947931" sldId="260"/>
            <ac:picMk id="5" creationId="{7F4B065C-4855-4FF3-83B0-B1942DA1F4E9}"/>
          </ac:picMkLst>
        </pc:picChg>
        <pc:picChg chg="add mod ord">
          <ac:chgData name="Vũ Nguyên" userId="dd4fb8fa8571ff4c" providerId="LiveId" clId="{FE009953-B60D-4FCA-8E62-4BF0FF625977}" dt="2021-01-23T07:39:04.304" v="16" actId="1076"/>
          <ac:picMkLst>
            <pc:docMk/>
            <pc:sldMk cId="676947931" sldId="260"/>
            <ac:picMk id="8" creationId="{5998CD66-2F74-4672-8C46-3061B8BC9183}"/>
          </ac:picMkLst>
        </pc:picChg>
        <pc:picChg chg="add del mod">
          <ac:chgData name="Vũ Nguyên" userId="dd4fb8fa8571ff4c" providerId="LiveId" clId="{FE009953-B60D-4FCA-8E62-4BF0FF625977}" dt="2021-01-23T07:40:31.893" v="22"/>
          <ac:picMkLst>
            <pc:docMk/>
            <pc:sldMk cId="676947931" sldId="260"/>
            <ac:picMk id="9" creationId="{C3D07EC6-00BD-4576-BD40-933F6556817B}"/>
          </ac:picMkLst>
        </pc:picChg>
        <pc:picChg chg="add del mod">
          <ac:chgData name="Vũ Nguyên" userId="dd4fb8fa8571ff4c" providerId="LiveId" clId="{FE009953-B60D-4FCA-8E62-4BF0FF625977}" dt="2021-01-23T07:42:58.852" v="27"/>
          <ac:picMkLst>
            <pc:docMk/>
            <pc:sldMk cId="676947931" sldId="260"/>
            <ac:picMk id="10" creationId="{C6040C17-8AE0-476E-8ECF-220145B7B236}"/>
          </ac:picMkLst>
        </pc:picChg>
        <pc:picChg chg="add mod">
          <ac:chgData name="Vũ Nguyên" userId="dd4fb8fa8571ff4c" providerId="LiveId" clId="{FE009953-B60D-4FCA-8E62-4BF0FF625977}" dt="2021-01-23T07:42:19.961" v="26" actId="1076"/>
          <ac:picMkLst>
            <pc:docMk/>
            <pc:sldMk cId="676947931" sldId="260"/>
            <ac:picMk id="12" creationId="{90FB492E-1FF9-47CC-BF6C-DD530A00D59D}"/>
          </ac:picMkLst>
        </pc:picChg>
        <pc:picChg chg="add del mod">
          <ac:chgData name="Vũ Nguyên" userId="dd4fb8fa8571ff4c" providerId="LiveId" clId="{FE009953-B60D-4FCA-8E62-4BF0FF625977}" dt="2021-01-23T07:43:37.604" v="29"/>
          <ac:picMkLst>
            <pc:docMk/>
            <pc:sldMk cId="676947931" sldId="260"/>
            <ac:picMk id="13" creationId="{6915117A-7D11-4C42-9A3E-F813D725DF62}"/>
          </ac:picMkLst>
        </pc:picChg>
        <pc:picChg chg="add mod">
          <ac:chgData name="Vũ Nguyên" userId="dd4fb8fa8571ff4c" providerId="LiveId" clId="{FE009953-B60D-4FCA-8E62-4BF0FF625977}" dt="2021-01-23T07:45:02.439" v="32"/>
          <ac:picMkLst>
            <pc:docMk/>
            <pc:sldMk cId="676947931" sldId="260"/>
            <ac:picMk id="14" creationId="{3A5BC6B9-FE6A-4F93-997F-DD09DB5EF167}"/>
          </ac:picMkLst>
        </pc:picChg>
      </pc:sldChg>
      <pc:sldChg chg="addSp delSp modSp mod modTransition delAnim modAnim">
        <pc:chgData name="Vũ Nguyên" userId="dd4fb8fa8571ff4c" providerId="LiveId" clId="{FE009953-B60D-4FCA-8E62-4BF0FF625977}" dt="2021-01-23T07:54:08.818" v="44"/>
        <pc:sldMkLst>
          <pc:docMk/>
          <pc:sldMk cId="2129351543" sldId="261"/>
        </pc:sldMkLst>
        <pc:picChg chg="add del mod">
          <ac:chgData name="Vũ Nguyên" userId="dd4fb8fa8571ff4c" providerId="LiveId" clId="{FE009953-B60D-4FCA-8E62-4BF0FF625977}" dt="2021-01-23T07:51:00.513" v="34"/>
          <ac:picMkLst>
            <pc:docMk/>
            <pc:sldMk cId="2129351543" sldId="261"/>
            <ac:picMk id="2" creationId="{369B7A8A-A906-4F7A-B678-92DC3166F7FB}"/>
          </ac:picMkLst>
        </pc:picChg>
        <pc:picChg chg="add mod">
          <ac:chgData name="Vũ Nguyên" userId="dd4fb8fa8571ff4c" providerId="LiveId" clId="{FE009953-B60D-4FCA-8E62-4BF0FF625977}" dt="2021-01-23T07:51:34.506" v="40" actId="14100"/>
          <ac:picMkLst>
            <pc:docMk/>
            <pc:sldMk cId="2129351543" sldId="261"/>
            <ac:picMk id="4" creationId="{25397CF5-3CBC-47E4-A982-102D47905256}"/>
          </ac:picMkLst>
        </pc:picChg>
        <pc:picChg chg="mod">
          <ac:chgData name="Vũ Nguyên" userId="dd4fb8fa8571ff4c" providerId="LiveId" clId="{FE009953-B60D-4FCA-8E62-4BF0FF625977}" dt="2021-01-23T07:51:32.017" v="39" actId="14100"/>
          <ac:picMkLst>
            <pc:docMk/>
            <pc:sldMk cId="2129351543" sldId="261"/>
            <ac:picMk id="5" creationId="{9BC59385-136D-4E4D-8DE8-F3251E581E78}"/>
          </ac:picMkLst>
        </pc:picChg>
        <pc:picChg chg="add del mod">
          <ac:chgData name="Vũ Nguyên" userId="dd4fb8fa8571ff4c" providerId="LiveId" clId="{FE009953-B60D-4FCA-8E62-4BF0FF625977}" dt="2021-01-23T07:52:31.075" v="43"/>
          <ac:picMkLst>
            <pc:docMk/>
            <pc:sldMk cId="2129351543" sldId="261"/>
            <ac:picMk id="6" creationId="{8EAF0B01-2C5F-47B4-93A4-355766591D3B}"/>
          </ac:picMkLst>
        </pc:picChg>
        <pc:picChg chg="del">
          <ac:chgData name="Vũ Nguyên" userId="dd4fb8fa8571ff4c" providerId="LiveId" clId="{FE009953-B60D-4FCA-8E62-4BF0FF625977}" dt="2021-01-23T07:51:19.561" v="35" actId="478"/>
          <ac:picMkLst>
            <pc:docMk/>
            <pc:sldMk cId="2129351543" sldId="261"/>
            <ac:picMk id="7" creationId="{C68C0D76-1A6D-4F5B-BEEB-51C20833E4FB}"/>
          </ac:picMkLst>
        </pc:picChg>
        <pc:picChg chg="add mod">
          <ac:chgData name="Vũ Nguyên" userId="dd4fb8fa8571ff4c" providerId="LiveId" clId="{FE009953-B60D-4FCA-8E62-4BF0FF625977}" dt="2021-01-23T07:54:08.818" v="44"/>
          <ac:picMkLst>
            <pc:docMk/>
            <pc:sldMk cId="2129351543" sldId="261"/>
            <ac:picMk id="8" creationId="{28CD03E2-FF2E-4606-8532-644AEC9F47A4}"/>
          </ac:picMkLst>
        </pc:picChg>
      </pc:sldChg>
      <pc:sldChg chg="addSp modSp modTransition">
        <pc:chgData name="Vũ Nguyên" userId="dd4fb8fa8571ff4c" providerId="LiveId" clId="{FE009953-B60D-4FCA-8E62-4BF0FF625977}" dt="2021-01-23T08:00:48.689" v="45"/>
        <pc:sldMkLst>
          <pc:docMk/>
          <pc:sldMk cId="3682834307" sldId="262"/>
        </pc:sldMkLst>
        <pc:picChg chg="add mod">
          <ac:chgData name="Vũ Nguyên" userId="dd4fb8fa8571ff4c" providerId="LiveId" clId="{FE009953-B60D-4FCA-8E62-4BF0FF625977}" dt="2021-01-23T08:00:48.689" v="45"/>
          <ac:picMkLst>
            <pc:docMk/>
            <pc:sldMk cId="3682834307" sldId="262"/>
            <ac:picMk id="2" creationId="{CABC3C04-A4CC-4BBB-ACCE-42D812FBF8B0}"/>
          </ac:picMkLst>
        </pc:picChg>
      </pc:sldChg>
      <pc:sldChg chg="addSp delSp modSp modTransition modAnim">
        <pc:chgData name="Vũ Nguyên" userId="dd4fb8fa8571ff4c" providerId="LiveId" clId="{FE009953-B60D-4FCA-8E62-4BF0FF625977}" dt="2021-01-23T07:31:25.018" v="6"/>
        <pc:sldMkLst>
          <pc:docMk/>
          <pc:sldMk cId="2064550446" sldId="263"/>
        </pc:sldMkLst>
        <pc:picChg chg="add del mod">
          <ac:chgData name="Vũ Nguyên" userId="dd4fb8fa8571ff4c" providerId="LiveId" clId="{FE009953-B60D-4FCA-8E62-4BF0FF625977}" dt="2021-01-23T07:28:22.231" v="2"/>
          <ac:picMkLst>
            <pc:docMk/>
            <pc:sldMk cId="2064550446" sldId="263"/>
            <ac:picMk id="2" creationId="{1F4CBEDA-5B9A-4A5C-BCD9-AD225C1B8DA1}"/>
          </ac:picMkLst>
        </pc:picChg>
        <pc:picChg chg="add del mod">
          <ac:chgData name="Vũ Nguyên" userId="dd4fb8fa8571ff4c" providerId="LiveId" clId="{FE009953-B60D-4FCA-8E62-4BF0FF625977}" dt="2021-01-23T07:30:54.012" v="5"/>
          <ac:picMkLst>
            <pc:docMk/>
            <pc:sldMk cId="2064550446" sldId="263"/>
            <ac:picMk id="3" creationId="{C4F39CDA-E703-4726-AAE2-65F9DAC3558A}"/>
          </ac:picMkLst>
        </pc:picChg>
        <pc:picChg chg="add mod">
          <ac:chgData name="Vũ Nguyên" userId="dd4fb8fa8571ff4c" providerId="LiveId" clId="{FE009953-B60D-4FCA-8E62-4BF0FF625977}" dt="2021-01-23T07:31:25.018" v="6"/>
          <ac:picMkLst>
            <pc:docMk/>
            <pc:sldMk cId="2064550446" sldId="263"/>
            <ac:picMk id="4" creationId="{BA92A5B1-F792-4185-99A6-3D245C3FB4B9}"/>
          </ac:picMkLst>
        </pc:picChg>
      </pc:sldChg>
      <pc:sldChg chg="addSp delSp modSp modTransition modAnim">
        <pc:chgData name="Vũ Nguyên" userId="dd4fb8fa8571ff4c" providerId="LiveId" clId="{FE009953-B60D-4FCA-8E62-4BF0FF625977}" dt="2021-01-23T08:13:43.354" v="50"/>
        <pc:sldMkLst>
          <pc:docMk/>
          <pc:sldMk cId="4252193468" sldId="264"/>
        </pc:sldMkLst>
        <pc:picChg chg="add del mod">
          <ac:chgData name="Vũ Nguyên" userId="dd4fb8fa8571ff4c" providerId="LiveId" clId="{FE009953-B60D-4FCA-8E62-4BF0FF625977}" dt="2021-01-23T08:05:30.461" v="47"/>
          <ac:picMkLst>
            <pc:docMk/>
            <pc:sldMk cId="4252193468" sldId="264"/>
            <ac:picMk id="2" creationId="{E56C12F3-B5AE-47A4-A9D8-D71319CFDF50}"/>
          </ac:picMkLst>
        </pc:picChg>
        <pc:picChg chg="add del mod">
          <ac:chgData name="Vũ Nguyên" userId="dd4fb8fa8571ff4c" providerId="LiveId" clId="{FE009953-B60D-4FCA-8E62-4BF0FF625977}" dt="2021-01-23T08:06:44.966" v="49"/>
          <ac:picMkLst>
            <pc:docMk/>
            <pc:sldMk cId="4252193468" sldId="264"/>
            <ac:picMk id="3" creationId="{55F7413A-FDB4-449D-8544-89AE6212063A}"/>
          </ac:picMkLst>
        </pc:picChg>
        <pc:picChg chg="add mod">
          <ac:chgData name="Vũ Nguyên" userId="dd4fb8fa8571ff4c" providerId="LiveId" clId="{FE009953-B60D-4FCA-8E62-4BF0FF625977}" dt="2021-01-23T08:13:43.354" v="50"/>
          <ac:picMkLst>
            <pc:docMk/>
            <pc:sldMk cId="4252193468" sldId="264"/>
            <ac:picMk id="4" creationId="{FD137367-BE42-4474-BC1E-31DDC659F7C1}"/>
          </ac:picMkLst>
        </pc:picChg>
      </pc:sldChg>
      <pc:sldChg chg="addSp delSp modSp modTransition modAnim">
        <pc:chgData name="Vũ Nguyên" userId="dd4fb8fa8571ff4c" providerId="LiveId" clId="{FE009953-B60D-4FCA-8E62-4BF0FF625977}" dt="2021-01-23T08:29:44.037" v="55"/>
        <pc:sldMkLst>
          <pc:docMk/>
          <pc:sldMk cId="2332496582" sldId="265"/>
        </pc:sldMkLst>
        <pc:picChg chg="add del mod">
          <ac:chgData name="Vũ Nguyên" userId="dd4fb8fa8571ff4c" providerId="LiveId" clId="{FE009953-B60D-4FCA-8E62-4BF0FF625977}" dt="2021-01-23T08:19:35.493" v="52"/>
          <ac:picMkLst>
            <pc:docMk/>
            <pc:sldMk cId="2332496582" sldId="265"/>
            <ac:picMk id="2" creationId="{E39BB66A-CA86-4A12-8C66-B43AF70A5DA2}"/>
          </ac:picMkLst>
        </pc:picChg>
        <pc:picChg chg="add del mod">
          <ac:chgData name="Vũ Nguyên" userId="dd4fb8fa8571ff4c" providerId="LiveId" clId="{FE009953-B60D-4FCA-8E62-4BF0FF625977}" dt="2021-01-23T08:20:29.713" v="54"/>
          <ac:picMkLst>
            <pc:docMk/>
            <pc:sldMk cId="2332496582" sldId="265"/>
            <ac:picMk id="3" creationId="{61E2F8FE-D04F-41B2-9A5C-282C8D1810A5}"/>
          </ac:picMkLst>
        </pc:picChg>
        <pc:picChg chg="add mod">
          <ac:chgData name="Vũ Nguyên" userId="dd4fb8fa8571ff4c" providerId="LiveId" clId="{FE009953-B60D-4FCA-8E62-4BF0FF625977}" dt="2021-01-23T08:29:44.037" v="55"/>
          <ac:picMkLst>
            <pc:docMk/>
            <pc:sldMk cId="2332496582" sldId="265"/>
            <ac:picMk id="4" creationId="{EBB602E1-3AB6-4139-9725-C5591C86BF01}"/>
          </ac:picMkLst>
        </pc:picChg>
      </pc:sldChg>
      <pc:sldChg chg="addSp modSp modTransition">
        <pc:chgData name="Vũ Nguyên" userId="dd4fb8fa8571ff4c" providerId="LiveId" clId="{FE009953-B60D-4FCA-8E62-4BF0FF625977}" dt="2021-01-23T08:43:33.387" v="67"/>
        <pc:sldMkLst>
          <pc:docMk/>
          <pc:sldMk cId="1030723755" sldId="266"/>
        </pc:sldMkLst>
        <pc:picChg chg="add mod">
          <ac:chgData name="Vũ Nguyên" userId="dd4fb8fa8571ff4c" providerId="LiveId" clId="{FE009953-B60D-4FCA-8E62-4BF0FF625977}" dt="2021-01-23T08:43:33.387" v="67"/>
          <ac:picMkLst>
            <pc:docMk/>
            <pc:sldMk cId="1030723755" sldId="266"/>
            <ac:picMk id="3" creationId="{EBAEB5BF-55E0-42EF-A303-3F7985274B0D}"/>
          </ac:picMkLst>
        </pc:picChg>
      </pc:sldChg>
      <pc:sldChg chg="addSp modSp modTransition">
        <pc:chgData name="Vũ Nguyên" userId="dd4fb8fa8571ff4c" providerId="LiveId" clId="{FE009953-B60D-4FCA-8E62-4BF0FF625977}" dt="2021-01-23T08:31:13.377" v="59"/>
        <pc:sldMkLst>
          <pc:docMk/>
          <pc:sldMk cId="2462549680" sldId="267"/>
        </pc:sldMkLst>
        <pc:picChg chg="add mod">
          <ac:chgData name="Vũ Nguyên" userId="dd4fb8fa8571ff4c" providerId="LiveId" clId="{FE009953-B60D-4FCA-8E62-4BF0FF625977}" dt="2021-01-23T08:31:13.377" v="59"/>
          <ac:picMkLst>
            <pc:docMk/>
            <pc:sldMk cId="2462549680" sldId="267"/>
            <ac:picMk id="2" creationId="{29F11F87-0BF0-4656-9C93-0A35F7AEC95F}"/>
          </ac:picMkLst>
        </pc:picChg>
      </pc:sldChg>
      <pc:sldChg chg="addSp modSp modTransition">
        <pc:chgData name="Vũ Nguyên" userId="dd4fb8fa8571ff4c" providerId="LiveId" clId="{FE009953-B60D-4FCA-8E62-4BF0FF625977}" dt="2021-01-23T08:41:04.844" v="60"/>
        <pc:sldMkLst>
          <pc:docMk/>
          <pc:sldMk cId="3800561512" sldId="268"/>
        </pc:sldMkLst>
        <pc:picChg chg="add mod">
          <ac:chgData name="Vũ Nguyên" userId="dd4fb8fa8571ff4c" providerId="LiveId" clId="{FE009953-B60D-4FCA-8E62-4BF0FF625977}" dt="2021-01-23T08:41:04.844" v="60"/>
          <ac:picMkLst>
            <pc:docMk/>
            <pc:sldMk cId="3800561512" sldId="268"/>
            <ac:picMk id="2" creationId="{4285EBE9-3F6F-4B04-9104-630E8BD22FEB}"/>
          </ac:picMkLst>
        </pc:picChg>
      </pc:sldChg>
      <pc:sldChg chg="addSp modSp modTransition">
        <pc:chgData name="Vũ Nguyên" userId="dd4fb8fa8571ff4c" providerId="LiveId" clId="{FE009953-B60D-4FCA-8E62-4BF0FF625977}" dt="2021-01-23T08:41:19.809" v="61"/>
        <pc:sldMkLst>
          <pc:docMk/>
          <pc:sldMk cId="3982325173" sldId="269"/>
        </pc:sldMkLst>
        <pc:picChg chg="add mod">
          <ac:chgData name="Vũ Nguyên" userId="dd4fb8fa8571ff4c" providerId="LiveId" clId="{FE009953-B60D-4FCA-8E62-4BF0FF625977}" dt="2021-01-23T08:41:19.809" v="61"/>
          <ac:picMkLst>
            <pc:docMk/>
            <pc:sldMk cId="3982325173" sldId="269"/>
            <ac:picMk id="2" creationId="{9CA0ABA8-0CD4-4FC8-98F0-0F81D2A27723}"/>
          </ac:picMkLst>
        </pc:picChg>
      </pc:sldChg>
      <pc:sldChg chg="addSp modSp modTransition">
        <pc:chgData name="Vũ Nguyên" userId="dd4fb8fa8571ff4c" providerId="LiveId" clId="{FE009953-B60D-4FCA-8E62-4BF0FF625977}" dt="2021-01-23T08:41:30.267" v="62"/>
        <pc:sldMkLst>
          <pc:docMk/>
          <pc:sldMk cId="1511669924" sldId="270"/>
        </pc:sldMkLst>
        <pc:picChg chg="add mod">
          <ac:chgData name="Vũ Nguyên" userId="dd4fb8fa8571ff4c" providerId="LiveId" clId="{FE009953-B60D-4FCA-8E62-4BF0FF625977}" dt="2021-01-23T08:41:30.267" v="62"/>
          <ac:picMkLst>
            <pc:docMk/>
            <pc:sldMk cId="1511669924" sldId="270"/>
            <ac:picMk id="2" creationId="{99704C11-0658-4358-BB65-65FD928D13C3}"/>
          </ac:picMkLst>
        </pc:picChg>
      </pc:sldChg>
      <pc:sldChg chg="addSp modSp modTransition">
        <pc:chgData name="Vũ Nguyên" userId="dd4fb8fa8571ff4c" providerId="LiveId" clId="{FE009953-B60D-4FCA-8E62-4BF0FF625977}" dt="2021-01-23T08:41:44.377" v="63"/>
        <pc:sldMkLst>
          <pc:docMk/>
          <pc:sldMk cId="3202366560" sldId="271"/>
        </pc:sldMkLst>
        <pc:picChg chg="add mod">
          <ac:chgData name="Vũ Nguyên" userId="dd4fb8fa8571ff4c" providerId="LiveId" clId="{FE009953-B60D-4FCA-8E62-4BF0FF625977}" dt="2021-01-23T08:41:44.377" v="63"/>
          <ac:picMkLst>
            <pc:docMk/>
            <pc:sldMk cId="3202366560" sldId="271"/>
            <ac:picMk id="2" creationId="{0CE102CF-71A4-4889-8FFD-6214873AD49F}"/>
          </ac:picMkLst>
        </pc:picChg>
      </pc:sldChg>
      <pc:sldChg chg="addSp modSp modTransition">
        <pc:chgData name="Vũ Nguyên" userId="dd4fb8fa8571ff4c" providerId="LiveId" clId="{FE009953-B60D-4FCA-8E62-4BF0FF625977}" dt="2021-01-23T08:42:21.600" v="64"/>
        <pc:sldMkLst>
          <pc:docMk/>
          <pc:sldMk cId="1891571861" sldId="272"/>
        </pc:sldMkLst>
        <pc:picChg chg="add mod">
          <ac:chgData name="Vũ Nguyên" userId="dd4fb8fa8571ff4c" providerId="LiveId" clId="{FE009953-B60D-4FCA-8E62-4BF0FF625977}" dt="2021-01-23T08:42:21.600" v="64"/>
          <ac:picMkLst>
            <pc:docMk/>
            <pc:sldMk cId="1891571861" sldId="272"/>
            <ac:picMk id="2" creationId="{B1EEB810-91CB-403D-A9A9-7B81510F2A84}"/>
          </ac:picMkLst>
        </pc:picChg>
      </pc:sldChg>
      <pc:sldChg chg="modTransition">
        <pc:chgData name="Vũ Nguyên" userId="dd4fb8fa8571ff4c" providerId="LiveId" clId="{FE009953-B60D-4FCA-8E62-4BF0FF625977}" dt="2021-01-23T07:28:22.231" v="2"/>
        <pc:sldMkLst>
          <pc:docMk/>
          <pc:sldMk cId="1358404950" sldId="273"/>
        </pc:sldMkLst>
      </pc:sldChg>
      <pc:sldChg chg="modTransition">
        <pc:chgData name="Vũ Nguyên" userId="dd4fb8fa8571ff4c" providerId="LiveId" clId="{FE009953-B60D-4FCA-8E62-4BF0FF625977}" dt="2021-01-23T07:28:22.231" v="2"/>
        <pc:sldMkLst>
          <pc:docMk/>
          <pc:sldMk cId="4154306642" sldId="274"/>
        </pc:sldMkLst>
      </pc:sldChg>
      <pc:sldChg chg="addSp modSp modTransition">
        <pc:chgData name="Vũ Nguyên" userId="dd4fb8fa8571ff4c" providerId="LiveId" clId="{FE009953-B60D-4FCA-8E62-4BF0FF625977}" dt="2021-01-23T08:42:48.796" v="65"/>
        <pc:sldMkLst>
          <pc:docMk/>
          <pc:sldMk cId="2733945363" sldId="275"/>
        </pc:sldMkLst>
        <pc:picChg chg="add mod">
          <ac:chgData name="Vũ Nguyên" userId="dd4fb8fa8571ff4c" providerId="LiveId" clId="{FE009953-B60D-4FCA-8E62-4BF0FF625977}" dt="2021-01-23T08:42:48.796" v="65"/>
          <ac:picMkLst>
            <pc:docMk/>
            <pc:sldMk cId="2733945363" sldId="275"/>
            <ac:picMk id="2" creationId="{EE637AD3-B582-47FF-89EB-9188F6363FE1}"/>
          </ac:picMkLst>
        </pc:picChg>
      </pc:sldChg>
      <pc:sldChg chg="addSp modSp modTransition">
        <pc:chgData name="Vũ Nguyên" userId="dd4fb8fa8571ff4c" providerId="LiveId" clId="{FE009953-B60D-4FCA-8E62-4BF0FF625977}" dt="2021-01-23T08:43:03.125" v="66"/>
        <pc:sldMkLst>
          <pc:docMk/>
          <pc:sldMk cId="3578028479" sldId="276"/>
        </pc:sldMkLst>
        <pc:picChg chg="add mod">
          <ac:chgData name="Vũ Nguyên" userId="dd4fb8fa8571ff4c" providerId="LiveId" clId="{FE009953-B60D-4FCA-8E62-4BF0FF625977}" dt="2021-01-23T08:43:03.125" v="66"/>
          <ac:picMkLst>
            <pc:docMk/>
            <pc:sldMk cId="3578028479" sldId="276"/>
            <ac:picMk id="2" creationId="{2F7F7BD4-4BAE-4B0B-9EA8-DB1C200D441E}"/>
          </ac:picMkLst>
        </pc:picChg>
      </pc:sldChg>
      <pc:sldChg chg="modTransition">
        <pc:chgData name="Vũ Nguyên" userId="dd4fb8fa8571ff4c" providerId="LiveId" clId="{FE009953-B60D-4FCA-8E62-4BF0FF625977}" dt="2021-01-23T07:28:22.231" v="2"/>
        <pc:sldMkLst>
          <pc:docMk/>
          <pc:sldMk cId="1323023828" sldId="277"/>
        </pc:sldMkLst>
      </pc:sldChg>
      <pc:sldChg chg="addSp delSp modSp modTransition modAnim">
        <pc:chgData name="Vũ Nguyên" userId="dd4fb8fa8571ff4c" providerId="LiveId" clId="{FE009953-B60D-4FCA-8E62-4BF0FF625977}" dt="2021-01-23T08:30:51.313" v="58"/>
        <pc:sldMkLst>
          <pc:docMk/>
          <pc:sldMk cId="1702260247" sldId="280"/>
        </pc:sldMkLst>
        <pc:picChg chg="add del mod">
          <ac:chgData name="Vũ Nguyên" userId="dd4fb8fa8571ff4c" providerId="LiveId" clId="{FE009953-B60D-4FCA-8E62-4BF0FF625977}" dt="2021-01-23T08:30:04.045" v="57"/>
          <ac:picMkLst>
            <pc:docMk/>
            <pc:sldMk cId="1702260247" sldId="280"/>
            <ac:picMk id="2" creationId="{888ED3F1-ECF3-4E7B-B062-6FB6EA076A69}"/>
          </ac:picMkLst>
        </pc:picChg>
        <pc:picChg chg="add mod">
          <ac:chgData name="Vũ Nguyên" userId="dd4fb8fa8571ff4c" providerId="LiveId" clId="{FE009953-B60D-4FCA-8E62-4BF0FF625977}" dt="2021-01-23T08:30:51.313" v="58"/>
          <ac:picMkLst>
            <pc:docMk/>
            <pc:sldMk cId="1702260247" sldId="280"/>
            <ac:picMk id="3" creationId="{2AF47649-9FF2-4356-9E58-17BB1F74A95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8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0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5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36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395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33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57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766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1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1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12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7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87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43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26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7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3E8B1C-86EF-43CF-8304-249481088644}" type="datetimeFigureOut">
              <a:rPr lang="en-US" smtClean="0"/>
              <a:pPr/>
              <a:t>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80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3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36E13-CB44-4874-A508-1A427A365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39" y="426129"/>
            <a:ext cx="5687625" cy="2170590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trận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kề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F8709-7DCA-4D8A-8073-48926F827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5522" y="4252405"/>
            <a:ext cx="4793942" cy="255676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Đoan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Trang</a:t>
            </a:r>
          </a:p>
          <a:p>
            <a:pPr>
              <a:lnSpc>
                <a:spcPct val="90000"/>
              </a:lnSpc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Lê Vũ Thanh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Hải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MSSV: 60139139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A2808-B7E9-42C5-AC69-E1B52EF9B9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76" r="39858" b="-1"/>
          <a:stretch/>
        </p:blipFill>
        <p:spPr>
          <a:xfrm>
            <a:off x="6095998" y="-20965"/>
            <a:ext cx="6096002" cy="687896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BDE249C-6F37-4682-A5EA-EE1DBCCDD3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86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7297">
        <p15:prstTrans prst="airplane"/>
      </p:transition>
    </mc:Choice>
    <mc:Fallback>
      <p:transition spd="slow" advTm="72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E50777-44A1-47EA-83EA-B2D94461B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2750" y="2331412"/>
            <a:ext cx="4808637" cy="34445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DF8734-1E6E-4A1E-9109-7D612758F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387" y="2331411"/>
            <a:ext cx="4808637" cy="411173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AF47649-9FF2-4356-9E58-17BB1F74A9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60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16"/>
    </mc:Choice>
    <mc:Fallback>
      <p:transition spd="slow" advTm="21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27156A-00FB-4CEB-A68A-1E34D420A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69077" y="997744"/>
            <a:ext cx="9453845" cy="4862512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9F11F87-0BF0-4656-9C93-0A35F7AEC9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2549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83"/>
    </mc:Choice>
    <mc:Fallback>
      <p:transition spd="slow" advTm="9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37CDEC-2C08-4305-9D52-CFED58D0F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50712" y="849684"/>
            <a:ext cx="8890575" cy="5158631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285EBE9-3F6F-4B04-9104-630E8BD22F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61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46"/>
    </mc:Choice>
    <mc:Fallback>
      <p:transition spd="slow" advTm="7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D243986-409B-4217-8284-C24782766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91588" y="507149"/>
            <a:ext cx="9408824" cy="5843702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CA0ABA8-0CD4-4FC8-98F0-0F81D2A277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25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63"/>
    </mc:Choice>
    <mc:Fallback>
      <p:transition spd="slow" advTm="8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A725A1-C7C0-4ECA-AFBD-8DDEF554E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60755" y="747870"/>
            <a:ext cx="9270490" cy="536226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9704C11-0658-4358-BB65-65FD928D13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69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7"/>
    </mc:Choice>
    <mc:Fallback>
      <p:transition spd="slow" advTm="4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F4E89E-A810-45F9-9497-06068EA0A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82668" y="364248"/>
            <a:ext cx="9826663" cy="6129503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CE102CF-71A4-4889-8FFD-6214873AD4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66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75"/>
    </mc:Choice>
    <mc:Fallback>
      <p:transition spd="slow" advTm="8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3289ED-79B6-435F-A21C-1AE3E73F2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33690" y="833437"/>
            <a:ext cx="10724619" cy="5191125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1EEB810-91CB-403D-A9A9-7B81510F2A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71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71"/>
    </mc:Choice>
    <mc:Fallback>
      <p:transition spd="slow" advTm="18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AC6B4C-9677-4A10-812A-9270B6F19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038" y="871473"/>
            <a:ext cx="9595924" cy="5115054"/>
          </a:xfrm>
        </p:spPr>
      </p:pic>
    </p:spTree>
    <p:extLst>
      <p:ext uri="{BB962C8B-B14F-4D97-AF65-F5344CB8AC3E}">
        <p14:creationId xmlns:p14="http://schemas.microsoft.com/office/powerpoint/2010/main" val="1358404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E37D06-4D20-4CFA-970D-AE13EF6E0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439" y="762000"/>
            <a:ext cx="9977122" cy="5334000"/>
          </a:xfrm>
        </p:spPr>
      </p:pic>
    </p:spTree>
    <p:extLst>
      <p:ext uri="{BB962C8B-B14F-4D97-AF65-F5344CB8AC3E}">
        <p14:creationId xmlns:p14="http://schemas.microsoft.com/office/powerpoint/2010/main" val="415430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B5BD6-D924-490C-94FE-DA6169FC0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86024" y="1004887"/>
            <a:ext cx="9019951" cy="4848225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E637AD3-B582-47FF-89EB-9188F6363F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45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2"/>
    </mc:Choice>
    <mc:Fallback>
      <p:transition spd="slow" advTm="6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C10EE5-E152-4F83-8113-AE542948B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07523" y="472326"/>
            <a:ext cx="9717627" cy="5913348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A92A5B1-F792-4185-99A6-3D245C3FB4B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4550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72"/>
    </mc:Choice>
    <mc:Fallback>
      <p:transition spd="slow" advTm="20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39ECD3-5B3F-4AC9-A81D-C1CC98EBA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30756" y="757595"/>
            <a:ext cx="9930488" cy="534281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F7F7BD4-4BAE-4B0B-9EA8-DB1C200D44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28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5"/>
    </mc:Choice>
    <mc:Fallback>
      <p:transition spd="slow" advTm="7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F5F4CE-3AC0-450D-88C4-E5B141CA2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952" y="666750"/>
            <a:ext cx="10298096" cy="5524500"/>
          </a:xfrm>
        </p:spPr>
      </p:pic>
    </p:spTree>
    <p:extLst>
      <p:ext uri="{BB962C8B-B14F-4D97-AF65-F5344CB8AC3E}">
        <p14:creationId xmlns:p14="http://schemas.microsoft.com/office/powerpoint/2010/main" val="1323023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607147B-1B43-48DB-AFDE-BB94E8F29B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6311" b="94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CF0BF2-9C10-4132-AC70-540199F93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Thanks for listening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BAEB5BF-55E0-42EF-A303-3F7985274B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23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389"/>
    </mc:Choice>
    <mc:Fallback>
      <p:transition spd="slow" advTm="3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64D0-E816-4667-8586-159158E4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14557"/>
            <a:ext cx="10872665" cy="7057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 err="1"/>
              <a:t>Bài</a:t>
            </a:r>
            <a:r>
              <a:rPr lang="en-US" sz="3100" dirty="0"/>
              <a:t> </a:t>
            </a:r>
            <a:r>
              <a:rPr lang="en-US" sz="3100" dirty="0" err="1"/>
              <a:t>toán</a:t>
            </a:r>
            <a:r>
              <a:rPr lang="en-US" sz="3100" dirty="0"/>
              <a:t>: </a:t>
            </a:r>
            <a:r>
              <a:rPr lang="en-US" sz="3100" dirty="0" err="1"/>
              <a:t>tìm</a:t>
            </a:r>
            <a:r>
              <a:rPr lang="en-US" sz="3100" dirty="0"/>
              <a:t> </a:t>
            </a:r>
            <a:r>
              <a:rPr lang="en-US" sz="3100" dirty="0" err="1"/>
              <a:t>đường</a:t>
            </a:r>
            <a:r>
              <a:rPr lang="en-US" sz="3100" dirty="0"/>
              <a:t> </a:t>
            </a:r>
            <a:r>
              <a:rPr lang="en-US" sz="3100" dirty="0" err="1"/>
              <a:t>đi</a:t>
            </a:r>
            <a:r>
              <a:rPr lang="en-US" sz="3100" dirty="0"/>
              <a:t> </a:t>
            </a:r>
            <a:r>
              <a:rPr lang="en-US" sz="3100" dirty="0" err="1"/>
              <a:t>ngắn</a:t>
            </a:r>
            <a:r>
              <a:rPr lang="en-US" sz="3100" dirty="0"/>
              <a:t> </a:t>
            </a:r>
            <a:r>
              <a:rPr lang="en-US" sz="3100" dirty="0" err="1"/>
              <a:t>nhất</a:t>
            </a:r>
            <a:r>
              <a:rPr lang="en-US" sz="3100" dirty="0"/>
              <a:t> </a:t>
            </a:r>
            <a:r>
              <a:rPr lang="en-US" sz="3100" dirty="0" err="1"/>
              <a:t>từ</a:t>
            </a:r>
            <a:r>
              <a:rPr lang="en-US" sz="3100" dirty="0"/>
              <a:t> </a:t>
            </a:r>
            <a:r>
              <a:rPr lang="en-US" sz="3100" dirty="0" err="1"/>
              <a:t>điểm</a:t>
            </a:r>
            <a:r>
              <a:rPr lang="en-US" sz="3100" dirty="0"/>
              <a:t> 1 </a:t>
            </a:r>
            <a:r>
              <a:rPr lang="en-US" sz="3100" dirty="0" err="1"/>
              <a:t>đến</a:t>
            </a:r>
            <a:r>
              <a:rPr lang="en-US" sz="3100" dirty="0"/>
              <a:t> </a:t>
            </a:r>
            <a:r>
              <a:rPr lang="en-US" sz="3100" dirty="0" err="1"/>
              <a:t>điểm</a:t>
            </a:r>
            <a:r>
              <a:rPr lang="en-US" sz="3100" dirty="0"/>
              <a:t> 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BFFE3F-35B1-477C-A0BC-35FC388AD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79652" y="1568259"/>
            <a:ext cx="8904010" cy="437518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00CB2F0-8768-45A4-B59A-0F97BC63A16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4281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76"/>
    </mc:Choice>
    <mc:Fallback>
      <p:transition spd="slow" advTm="40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93AE2-C561-41FC-A46C-50295E4D7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97211" y="1731575"/>
            <a:ext cx="8797577" cy="3394849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4C6EDF1-9BE0-4CA3-94C9-4CDA05E2C5B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4400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889"/>
    </mc:Choice>
    <mc:Fallback>
      <p:transition spd="slow" advTm="57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98CD66-2F74-4672-8C46-3061B8BC9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43587" y="206319"/>
            <a:ext cx="9304826" cy="3078747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FB492E-1FF9-47CC-BF6C-DD530A00D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966" y="3285066"/>
            <a:ext cx="9312447" cy="3254022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3A5BC6B9-FE6A-4F93-997F-DD09DB5EF1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6947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770"/>
    </mc:Choice>
    <mc:Fallback>
      <p:transition spd="slow" advTm="61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C59385-136D-4E4D-8DE8-F3251E581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064670" y="304800"/>
            <a:ext cx="8561901" cy="341947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97CF5-3CBC-47E4-A982-102D47905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670" y="3724275"/>
            <a:ext cx="8561901" cy="314733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8CD03E2-FF2E-4606-8532-644AEC9F47A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9351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03"/>
    </mc:Choice>
    <mc:Fallback>
      <p:transition spd="slow" advTm="88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47D53-7A2C-4AAC-B8F4-988F2C966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5529" y="448545"/>
            <a:ext cx="8440942" cy="596091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ABC3C04-A4CC-4BBB-ACCE-42D812FBF8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34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62"/>
    </mc:Choice>
    <mc:Fallback>
      <p:transition spd="slow" advTm="50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92A543-6E24-4DD8-863D-7B3C585CC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13975" y="743167"/>
            <a:ext cx="8564050" cy="5371665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137367-BE42-4474-BC1E-31DDC659F7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9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57"/>
    </mc:Choice>
    <mc:Fallback>
      <p:transition spd="slow" advTm="62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1">
            <a:extLst>
              <a:ext uri="{FF2B5EF4-FFF2-40B4-BE49-F238E27FC236}">
                <a16:creationId xmlns:a16="http://schemas.microsoft.com/office/drawing/2014/main" id="{3C97D866-0F77-45DF-8EB7-C3D116B32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F9B1DE5-8736-46A8-986F-7D93EABD7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EF5C121-2BFC-4684-A8AE-AAC74878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DDBAAB4-8BAF-4FAB-99AC-C59B579A0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95B7BE3-689C-4566-858A-873632B1B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220C0B1-373C-427C-85C1-E40FC7A9D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6BCB563-408A-4114-85A8-266D3943E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2" name="Rectangle 19">
            <a:extLst>
              <a:ext uri="{FF2B5EF4-FFF2-40B4-BE49-F238E27FC236}">
                <a16:creationId xmlns:a16="http://schemas.microsoft.com/office/drawing/2014/main" id="{FAEA7324-F923-4B13-B76B-5ADE4E5F1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16">
            <a:extLst>
              <a:ext uri="{FF2B5EF4-FFF2-40B4-BE49-F238E27FC236}">
                <a16:creationId xmlns:a16="http://schemas.microsoft.com/office/drawing/2014/main" id="{7F6590A3-E5CA-40AC-8C43-C2CD773F3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8930"/>
            <a:ext cx="5268911" cy="5565601"/>
          </a:xfrm>
          <a:prstGeom prst="roundRect">
            <a:avLst>
              <a:gd name="adj" fmla="val 4834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D3CE7B-8277-45D9-9FA1-816330952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00100" y="691977"/>
            <a:ext cx="4987906" cy="5394498"/>
          </a:xfrm>
          <a:prstGeom prst="rect">
            <a:avLst/>
          </a:prstGeom>
        </p:spPr>
      </p:pic>
      <p:sp>
        <p:nvSpPr>
          <p:cNvPr id="34" name="Rounded Rectangle 16">
            <a:extLst>
              <a:ext uri="{FF2B5EF4-FFF2-40B4-BE49-F238E27FC236}">
                <a16:creationId xmlns:a16="http://schemas.microsoft.com/office/drawing/2014/main" id="{3E2E4FF1-D476-4976-8DBF-5BC75A409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9214" y="648930"/>
            <a:ext cx="5268911" cy="5565601"/>
          </a:xfrm>
          <a:prstGeom prst="roundRect">
            <a:avLst>
              <a:gd name="adj" fmla="val 4834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446DC-3390-47C7-BEF0-78305F192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225" y="2619375"/>
            <a:ext cx="5065550" cy="13906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BB602E1-3AB6-4139-9725-C5591C86BF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96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58"/>
    </mc:Choice>
    <mc:Fallback>
      <p:transition spd="slow" advTm="26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66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42</Words>
  <Application>Microsoft Office PowerPoint</Application>
  <PresentationFormat>Widescreen</PresentationFormat>
  <Paragraphs>6</Paragraphs>
  <Slides>22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Corbel</vt:lpstr>
      <vt:lpstr>Times New Roman</vt:lpstr>
      <vt:lpstr>Parallax</vt:lpstr>
      <vt:lpstr>Tìm đường đi ngắn nhất sử dụng ma trận kề</vt:lpstr>
      <vt:lpstr>PowerPoint Presentation</vt:lpstr>
      <vt:lpstr>Bài toán: tìm đường đi ngắn nhất từ điểm 1 đến điểm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đường đi ngắn nhất</dc:title>
  <dc:creator>Vũ Nguyên</dc:creator>
  <cp:lastModifiedBy>Vũ Nguyên</cp:lastModifiedBy>
  <cp:revision>1</cp:revision>
  <dcterms:created xsi:type="dcterms:W3CDTF">2021-01-19T03:17:37Z</dcterms:created>
  <dcterms:modified xsi:type="dcterms:W3CDTF">2021-01-23T08:43:42Z</dcterms:modified>
</cp:coreProperties>
</file>